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3"/>
  </p:notesMasterIdLst>
  <p:sldIdLst>
    <p:sldId id="256" r:id="rId3"/>
    <p:sldId id="291" r:id="rId4"/>
    <p:sldId id="361" r:id="rId5"/>
    <p:sldId id="362" r:id="rId6"/>
    <p:sldId id="363" r:id="rId7"/>
    <p:sldId id="296" r:id="rId8"/>
    <p:sldId id="297" r:id="rId9"/>
    <p:sldId id="299" r:id="rId10"/>
    <p:sldId id="300" r:id="rId11"/>
    <p:sldId id="364" r:id="rId12"/>
    <p:sldId id="365" r:id="rId13"/>
    <p:sldId id="368" r:id="rId14"/>
    <p:sldId id="366" r:id="rId15"/>
    <p:sldId id="367" r:id="rId16"/>
    <p:sldId id="355" r:id="rId17"/>
    <p:sldId id="357" r:id="rId18"/>
    <p:sldId id="358" r:id="rId19"/>
    <p:sldId id="359" r:id="rId20"/>
    <p:sldId id="360" r:id="rId21"/>
    <p:sldId id="345" r:id="rId22"/>
    <p:sldId id="356" r:id="rId23"/>
    <p:sldId id="349" r:id="rId24"/>
    <p:sldId id="350" r:id="rId25"/>
    <p:sldId id="351" r:id="rId26"/>
    <p:sldId id="352" r:id="rId27"/>
    <p:sldId id="353" r:id="rId28"/>
    <p:sldId id="346" r:id="rId29"/>
    <p:sldId id="347" r:id="rId30"/>
    <p:sldId id="354" r:id="rId31"/>
    <p:sldId id="348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550" userDrawn="1">
          <p15:clr>
            <a:srgbClr val="A4A3A4"/>
          </p15:clr>
        </p15:guide>
        <p15:guide id="4" orient="horz" pos="3770" userDrawn="1">
          <p15:clr>
            <a:srgbClr val="A4A3A4"/>
          </p15:clr>
        </p15:guide>
        <p15:guide id="5" pos="574" userDrawn="1">
          <p15:clr>
            <a:srgbClr val="A4A3A4"/>
          </p15:clr>
        </p15:guide>
        <p15:guide id="6" pos="7106" userDrawn="1">
          <p15:clr>
            <a:srgbClr val="A4A3A4"/>
          </p15:clr>
        </p15:guide>
        <p15:guide id="7" orient="horz" pos="1344" userDrawn="1">
          <p15:clr>
            <a:srgbClr val="A4A3A4"/>
          </p15:clr>
        </p15:guide>
        <p15:guide id="8" pos="575">
          <p15:clr>
            <a:srgbClr val="A4A3A4"/>
          </p15:clr>
        </p15:guide>
        <p15:guide id="9" pos="710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46E7E"/>
    <a:srgbClr val="FAF1CE"/>
    <a:srgbClr val="F4D964"/>
    <a:srgbClr val="94D9D4"/>
    <a:srgbClr val="D5F4D3"/>
    <a:srgbClr val="7BA9B5"/>
    <a:srgbClr val="7BAA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0" autoAdjust="0"/>
    <p:restoredTop sz="96136" autoAdjust="0"/>
  </p:normalViewPr>
  <p:slideViewPr>
    <p:cSldViewPr snapToGrid="0" showGuides="1">
      <p:cViewPr varScale="1">
        <p:scale>
          <a:sx n="64" d="100"/>
          <a:sy n="64" d="100"/>
        </p:scale>
        <p:origin x="772" y="56"/>
      </p:cViewPr>
      <p:guideLst>
        <p:guide orient="horz" pos="2160"/>
        <p:guide pos="3840"/>
        <p:guide orient="horz" pos="550"/>
        <p:guide orient="horz" pos="3770"/>
        <p:guide pos="574"/>
        <p:guide pos="7106"/>
        <p:guide orient="horz" pos="1344"/>
        <p:guide pos="575"/>
        <p:guide pos="710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9BCC09-2A45-4F67-AF00-677A3BFCB466}" type="datetimeFigureOut">
              <a:rPr lang="zh-CN" altLang="en-US" smtClean="0"/>
              <a:t>2021/10/16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2253CB-3972-4E17-86E7-6BEF282B5C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606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253CB-3972-4E17-86E7-6BEF282B5C6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292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253CB-3972-4E17-86E7-6BEF282B5C6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423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253CB-3972-4E17-86E7-6BEF282B5C6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51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20E095-8F73-4DD6-91F3-46F2D9958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D2FAA37-AB1C-48CA-BAD1-10E07ED127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7F08D9-9DFD-4D96-B39D-6576E7C9BE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C289EE7-8220-4490-A8A2-EB40C147EA7D}" type="datetimeFigureOut">
              <a:rPr lang="zh-CN" altLang="en-US" smtClean="0"/>
              <a:t>2021/10/16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5F3864-18F7-4E1B-972F-4D914E9EA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7BF361-CC30-443D-8937-AA6BBA446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65519FF-B1F0-4C70-9B33-B29F9B16A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07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3305B8-FB72-4582-A900-C55EDB28E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E03597A-07F1-450D-BD2D-1E837788C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1C6D1A-DC10-4479-9276-4FB02B4B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C289EE7-8220-4490-A8A2-EB40C147EA7D}" type="datetimeFigureOut">
              <a:rPr lang="zh-CN" altLang="en-US" smtClean="0"/>
              <a:t>2021/10/16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BD86F1-48F6-4E17-AA0C-5AD6241B2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D37C66-7B89-48DE-890C-0C0064D11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65519FF-B1F0-4C70-9B33-B29F9B16A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0991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3DCDD49-DDD2-49F8-910A-9F8D40D0EB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9ED6B3E-D223-4BC6-8DE0-DAF59557A3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29C7A6-9BDD-4781-87CC-BF24C249B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C289EE7-8220-4490-A8A2-EB40C147EA7D}" type="datetimeFigureOut">
              <a:rPr lang="zh-CN" altLang="en-US" smtClean="0"/>
              <a:t>2021/10/16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B06DFE-CA2C-47CD-9653-5E3BFFD8E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91AC9E-A76F-4916-B07B-8D8665F8E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65519FF-B1F0-4C70-9B33-B29F9B16A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903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2021/10/16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0445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2021/10/16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293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5967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76406D-795D-442F-9665-A0F02981E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D40254-EED7-46D3-B5DB-A53C3844E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C8910A-F82D-4E80-A266-1376C9CB03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C289EE7-8220-4490-A8A2-EB40C147EA7D}" type="datetimeFigureOut">
              <a:rPr lang="zh-CN" altLang="en-US" smtClean="0"/>
              <a:t>2021/10/16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5F2821-AF33-452C-B1C1-70BA5D24A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5F2AC8-5796-485E-8540-5C725F07E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65519FF-B1F0-4C70-9B33-B29F9B16A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497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6F602E-9670-4501-83F9-86E6F75F8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9D6853-AFC0-41F7-BDBE-5DE0BB305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881DB5-090D-49A0-A028-41F1C645E2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C289EE7-8220-4490-A8A2-EB40C147EA7D}" type="datetimeFigureOut">
              <a:rPr lang="zh-CN" altLang="en-US" smtClean="0"/>
              <a:t>2021/10/16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90D824-D18F-42F6-B6B3-5305E8DC0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6ABD3C-0794-48BA-A669-84A808961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65519FF-B1F0-4C70-9B33-B29F9B16A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065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0D416D-5E92-4C81-93C2-B6532BB5D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6760A-E0D5-4CFE-A759-B491D0C772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8B42425-7AD0-4994-B3C1-57BE8F1A0B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AB750D-02C2-4B9A-8F64-F6399F9A11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C289EE7-8220-4490-A8A2-EB40C147EA7D}" type="datetimeFigureOut">
              <a:rPr lang="zh-CN" altLang="en-US" smtClean="0"/>
              <a:t>2021/10/16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5520C6B-8DF1-436E-98D6-DEC622641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0B0660F-83A3-4B13-97C1-610BE87FB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65519FF-B1F0-4C70-9B33-B29F9B16A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056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4F8F24-F735-4472-8E45-B28952722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9C5911-16D7-4C53-9024-6A92B09B7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9BFB2B7-FBF1-4F50-A09E-D64BD34784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4B54A75-76BD-48EF-9D31-5B4B16BC33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EF737FA-DB66-4425-AADF-328EA8F24F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4C90339-4EE4-46BE-825A-4C46BFE549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C289EE7-8220-4490-A8A2-EB40C147EA7D}" type="datetimeFigureOut">
              <a:rPr lang="zh-CN" altLang="en-US" smtClean="0"/>
              <a:t>2021/10/16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96EB915-23DD-4692-955D-B0DF9B65E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675E4D3-4A2B-4D90-8462-AC7D7B14A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65519FF-B1F0-4C70-9B33-B29F9B16A84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907705" y="506870"/>
            <a:ext cx="180020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56928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C6FB86-C26E-4A07-BE07-BF95DC4A9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CD0F74F-6923-4071-8445-2A4588C4F7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C289EE7-8220-4490-A8A2-EB40C147EA7D}" type="datetimeFigureOut">
              <a:rPr lang="zh-CN" altLang="en-US" smtClean="0"/>
              <a:t>2021/10/16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F60D6D6-7639-4CD6-B82F-B2E3922DB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DAAF64-CDC7-4145-B216-138562A96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65519FF-B1F0-4C70-9B33-B29F9B16A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1054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2A248FA-AD08-46C9-8734-0A48BA8433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C289EE7-8220-4490-A8A2-EB40C147EA7D}" type="datetimeFigureOut">
              <a:rPr lang="zh-CN" altLang="en-US" smtClean="0"/>
              <a:t>2021/10/16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5AD66DA-A287-4A2D-8F43-2718B59B2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E569410-EBEC-4C7D-9569-6CBD04AD4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65519FF-B1F0-4C70-9B33-B29F9B16A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513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CFE1D8-8AFB-4B1C-BD7A-46A027DA7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C38891-2022-4CF4-AD3A-06A2E89DC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56416A-3DBB-4A11-A869-E142EE573C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9E05D4A-63A3-4307-8327-23D67DBA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C289EE7-8220-4490-A8A2-EB40C147EA7D}" type="datetimeFigureOut">
              <a:rPr lang="zh-CN" altLang="en-US" smtClean="0"/>
              <a:t>2021/10/16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A8D185-466D-4FE8-AB58-F133ECA25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AC1867-21EC-407F-9660-008FD3EFC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65519FF-B1F0-4C70-9B33-B29F9B16A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1235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C7EF06-4581-4E3C-9D60-045F675D0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0C308DB-1C30-4272-84A5-914CD0C036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F5345DE-7B89-4376-9A34-04813A63A0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C2DFC0A-6DD9-44D1-BC26-6EC64FFD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C289EE7-8220-4490-A8A2-EB40C147EA7D}" type="datetimeFigureOut">
              <a:rPr lang="zh-CN" altLang="en-US" smtClean="0"/>
              <a:t>2021/10/16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F13F37-44B1-4792-A2DD-D9F31CF11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3FD034-42BB-4944-BF16-9310AEC55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65519FF-B1F0-4C70-9B33-B29F9B16A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098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4597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8718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4000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localhost:4000/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ongoosejs.com/docs/queries.html" TargetMode="External"/><Relationship Id="rId2" Type="http://schemas.openxmlformats.org/officeDocument/2006/relationships/hyperlink" Target="https://www.youtube.com/hashtag/crud_app_nodejs_mongodb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ree-css.com/free-css-templates/page267/nocobot?fbclid=IwAR3l0j-xB3WuxT6AMuG8zZi2PWe1rhcxLwsxOuADqyxteCdm6RIZQEj22Jo" TargetMode="External"/><Relationship Id="rId5" Type="http://schemas.openxmlformats.org/officeDocument/2006/relationships/hyperlink" Target="https://github.com/cwbuecheler/node-tutorial-for-frontend-devs" TargetMode="External"/><Relationship Id="rId4" Type="http://schemas.openxmlformats.org/officeDocument/2006/relationships/hyperlink" Target="https://zellwk.com/blog/crud-express-mongodb/#convertkit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160311D3-565E-430A-98F6-AFD557A5EC42}"/>
              </a:ext>
            </a:extLst>
          </p:cNvPr>
          <p:cNvSpPr/>
          <p:nvPr/>
        </p:nvSpPr>
        <p:spPr>
          <a:xfrm>
            <a:off x="5615217" y="-126999"/>
            <a:ext cx="3465283" cy="2781300"/>
          </a:xfrm>
          <a:custGeom>
            <a:avLst/>
            <a:gdLst>
              <a:gd name="connsiteX0" fmla="*/ 3251200 w 3251200"/>
              <a:gd name="connsiteY0" fmla="*/ 63500 h 2654300"/>
              <a:gd name="connsiteX1" fmla="*/ 0 w 3251200"/>
              <a:gd name="connsiteY1" fmla="*/ 2654300 h 2654300"/>
              <a:gd name="connsiteX2" fmla="*/ 647700 w 3251200"/>
              <a:gd name="connsiteY2" fmla="*/ 0 h 2654300"/>
              <a:gd name="connsiteX3" fmla="*/ 3251200 w 3251200"/>
              <a:gd name="connsiteY3" fmla="*/ 63500 h 265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1200" h="2654300">
                <a:moveTo>
                  <a:pt x="3251200" y="63500"/>
                </a:moveTo>
                <a:lnTo>
                  <a:pt x="0" y="2654300"/>
                </a:lnTo>
                <a:lnTo>
                  <a:pt x="647700" y="0"/>
                </a:lnTo>
                <a:lnTo>
                  <a:pt x="3251200" y="63500"/>
                </a:lnTo>
                <a:close/>
              </a:path>
            </a:pathLst>
          </a:custGeom>
          <a:solidFill>
            <a:srgbClr val="446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ABED508A-8867-48C2-837A-92086A7E76A3}"/>
              </a:ext>
            </a:extLst>
          </p:cNvPr>
          <p:cNvSpPr/>
          <p:nvPr/>
        </p:nvSpPr>
        <p:spPr>
          <a:xfrm rot="16200000">
            <a:off x="9248322" y="-289377"/>
            <a:ext cx="2654300" cy="3233057"/>
          </a:xfrm>
          <a:custGeom>
            <a:avLst/>
            <a:gdLst>
              <a:gd name="connsiteX0" fmla="*/ 2634343 w 2654300"/>
              <a:gd name="connsiteY0" fmla="*/ 0 h 3233057"/>
              <a:gd name="connsiteX1" fmla="*/ 2654300 w 2654300"/>
              <a:gd name="connsiteY1" fmla="*/ 24493 h 3233057"/>
              <a:gd name="connsiteX2" fmla="*/ 2654300 w 2654300"/>
              <a:gd name="connsiteY2" fmla="*/ 3233057 h 3233057"/>
              <a:gd name="connsiteX3" fmla="*/ 0 w 2654300"/>
              <a:gd name="connsiteY3" fmla="*/ 3233057 h 3233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4300" h="3233057">
                <a:moveTo>
                  <a:pt x="2634343" y="0"/>
                </a:moveTo>
                <a:lnTo>
                  <a:pt x="2654300" y="24493"/>
                </a:lnTo>
                <a:lnTo>
                  <a:pt x="2654300" y="3233057"/>
                </a:lnTo>
                <a:lnTo>
                  <a:pt x="0" y="3233057"/>
                </a:lnTo>
                <a:close/>
              </a:path>
            </a:pathLst>
          </a:custGeom>
          <a:pattFill prst="narVert">
            <a:fgClr>
              <a:srgbClr val="7BA9B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9EAC7669-E39F-4072-A701-FC4A8BE40243}"/>
              </a:ext>
            </a:extLst>
          </p:cNvPr>
          <p:cNvSpPr/>
          <p:nvPr/>
        </p:nvSpPr>
        <p:spPr>
          <a:xfrm>
            <a:off x="8958943" y="0"/>
            <a:ext cx="3263900" cy="5664200"/>
          </a:xfrm>
          <a:custGeom>
            <a:avLst/>
            <a:gdLst>
              <a:gd name="connsiteX0" fmla="*/ 0 w 3263900"/>
              <a:gd name="connsiteY0" fmla="*/ 0 h 5664200"/>
              <a:gd name="connsiteX1" fmla="*/ 1689100 w 3263900"/>
              <a:gd name="connsiteY1" fmla="*/ 5664200 h 5664200"/>
              <a:gd name="connsiteX2" fmla="*/ 3263900 w 3263900"/>
              <a:gd name="connsiteY2" fmla="*/ 2616200 h 5664200"/>
              <a:gd name="connsiteX3" fmla="*/ 0 w 3263900"/>
              <a:gd name="connsiteY3" fmla="*/ 0 h 566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3900" h="5664200">
                <a:moveTo>
                  <a:pt x="0" y="0"/>
                </a:moveTo>
                <a:lnTo>
                  <a:pt x="1689100" y="5664200"/>
                </a:lnTo>
                <a:lnTo>
                  <a:pt x="3263900" y="2616200"/>
                </a:lnTo>
                <a:lnTo>
                  <a:pt x="0" y="0"/>
                </a:lnTo>
                <a:close/>
              </a:path>
            </a:pathLst>
          </a:custGeom>
          <a:solidFill>
            <a:srgbClr val="D5F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D29320D0-53EB-4740-B25D-AD9592F2C75C}"/>
              </a:ext>
            </a:extLst>
          </p:cNvPr>
          <p:cNvSpPr/>
          <p:nvPr/>
        </p:nvSpPr>
        <p:spPr>
          <a:xfrm flipH="1">
            <a:off x="5664202" y="0"/>
            <a:ext cx="3263900" cy="5664200"/>
          </a:xfrm>
          <a:custGeom>
            <a:avLst/>
            <a:gdLst>
              <a:gd name="connsiteX0" fmla="*/ 0 w 3263900"/>
              <a:gd name="connsiteY0" fmla="*/ 0 h 5664200"/>
              <a:gd name="connsiteX1" fmla="*/ 1689100 w 3263900"/>
              <a:gd name="connsiteY1" fmla="*/ 5664200 h 5664200"/>
              <a:gd name="connsiteX2" fmla="*/ 3263900 w 3263900"/>
              <a:gd name="connsiteY2" fmla="*/ 2616200 h 5664200"/>
              <a:gd name="connsiteX3" fmla="*/ 0 w 3263900"/>
              <a:gd name="connsiteY3" fmla="*/ 0 h 566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3900" h="5664200">
                <a:moveTo>
                  <a:pt x="0" y="0"/>
                </a:moveTo>
                <a:lnTo>
                  <a:pt x="1689100" y="5664200"/>
                </a:lnTo>
                <a:lnTo>
                  <a:pt x="3263900" y="2616200"/>
                </a:lnTo>
                <a:lnTo>
                  <a:pt x="0" y="0"/>
                </a:lnTo>
                <a:close/>
              </a:path>
            </a:pathLst>
          </a:custGeom>
          <a:pattFill prst="pct90">
            <a:fgClr>
              <a:srgbClr val="94D9D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878DF73D-1B82-4FA4-8D5D-3387DF759860}"/>
              </a:ext>
            </a:extLst>
          </p:cNvPr>
          <p:cNvSpPr/>
          <p:nvPr/>
        </p:nvSpPr>
        <p:spPr>
          <a:xfrm rot="10800000">
            <a:off x="-12699" y="0"/>
            <a:ext cx="1638300" cy="1333500"/>
          </a:xfrm>
          <a:custGeom>
            <a:avLst/>
            <a:gdLst>
              <a:gd name="connsiteX0" fmla="*/ 2634343 w 2654300"/>
              <a:gd name="connsiteY0" fmla="*/ 0 h 3233057"/>
              <a:gd name="connsiteX1" fmla="*/ 2654300 w 2654300"/>
              <a:gd name="connsiteY1" fmla="*/ 24493 h 3233057"/>
              <a:gd name="connsiteX2" fmla="*/ 2654300 w 2654300"/>
              <a:gd name="connsiteY2" fmla="*/ 3233057 h 3233057"/>
              <a:gd name="connsiteX3" fmla="*/ 0 w 2654300"/>
              <a:gd name="connsiteY3" fmla="*/ 3233057 h 3233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4300" h="3233057">
                <a:moveTo>
                  <a:pt x="2634343" y="0"/>
                </a:moveTo>
                <a:lnTo>
                  <a:pt x="2654300" y="24493"/>
                </a:lnTo>
                <a:lnTo>
                  <a:pt x="2654300" y="3233057"/>
                </a:lnTo>
                <a:lnTo>
                  <a:pt x="0" y="3233057"/>
                </a:lnTo>
                <a:close/>
              </a:path>
            </a:pathLst>
          </a:custGeom>
          <a:solidFill>
            <a:srgbClr val="446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987C4C5D-1F08-4BF0-8F6B-D3F52419C242}"/>
              </a:ext>
            </a:extLst>
          </p:cNvPr>
          <p:cNvSpPr/>
          <p:nvPr/>
        </p:nvSpPr>
        <p:spPr>
          <a:xfrm rot="4409408" flipH="1">
            <a:off x="1076111" y="3283764"/>
            <a:ext cx="3263900" cy="5664200"/>
          </a:xfrm>
          <a:custGeom>
            <a:avLst/>
            <a:gdLst>
              <a:gd name="connsiteX0" fmla="*/ 0 w 3263900"/>
              <a:gd name="connsiteY0" fmla="*/ 0 h 5664200"/>
              <a:gd name="connsiteX1" fmla="*/ 1689100 w 3263900"/>
              <a:gd name="connsiteY1" fmla="*/ 5664200 h 5664200"/>
              <a:gd name="connsiteX2" fmla="*/ 3263900 w 3263900"/>
              <a:gd name="connsiteY2" fmla="*/ 2616200 h 5664200"/>
              <a:gd name="connsiteX3" fmla="*/ 0 w 3263900"/>
              <a:gd name="connsiteY3" fmla="*/ 0 h 566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3900" h="5664200">
                <a:moveTo>
                  <a:pt x="0" y="0"/>
                </a:moveTo>
                <a:lnTo>
                  <a:pt x="1689100" y="5664200"/>
                </a:lnTo>
                <a:lnTo>
                  <a:pt x="3263900" y="2616200"/>
                </a:lnTo>
                <a:lnTo>
                  <a:pt x="0" y="0"/>
                </a:lnTo>
                <a:close/>
              </a:path>
            </a:pathLst>
          </a:custGeom>
          <a:pattFill prst="lgConfetti">
            <a:fgClr>
              <a:srgbClr val="7BAAB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8AB2A6C8-96DB-4AD6-895A-44703340D4AD}"/>
              </a:ext>
            </a:extLst>
          </p:cNvPr>
          <p:cNvSpPr/>
          <p:nvPr/>
        </p:nvSpPr>
        <p:spPr>
          <a:xfrm rot="10800000" flipH="1">
            <a:off x="-43543" y="0"/>
            <a:ext cx="3065768" cy="4381500"/>
          </a:xfrm>
          <a:custGeom>
            <a:avLst/>
            <a:gdLst>
              <a:gd name="connsiteX0" fmla="*/ 0 w 3263900"/>
              <a:gd name="connsiteY0" fmla="*/ 0 h 5664200"/>
              <a:gd name="connsiteX1" fmla="*/ 1689100 w 3263900"/>
              <a:gd name="connsiteY1" fmla="*/ 5664200 h 5664200"/>
              <a:gd name="connsiteX2" fmla="*/ 3263900 w 3263900"/>
              <a:gd name="connsiteY2" fmla="*/ 2616200 h 5664200"/>
              <a:gd name="connsiteX3" fmla="*/ 0 w 3263900"/>
              <a:gd name="connsiteY3" fmla="*/ 0 h 566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3900" h="5664200">
                <a:moveTo>
                  <a:pt x="0" y="0"/>
                </a:moveTo>
                <a:lnTo>
                  <a:pt x="1689100" y="5664200"/>
                </a:lnTo>
                <a:lnTo>
                  <a:pt x="3263900" y="2616200"/>
                </a:lnTo>
                <a:lnTo>
                  <a:pt x="0" y="0"/>
                </a:lnTo>
                <a:close/>
              </a:path>
            </a:pathLst>
          </a:custGeom>
          <a:solidFill>
            <a:srgbClr val="FAF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6DB83DF8-DF8B-4AD1-BB13-9D53EE201EC2}"/>
              </a:ext>
            </a:extLst>
          </p:cNvPr>
          <p:cNvSpPr/>
          <p:nvPr/>
        </p:nvSpPr>
        <p:spPr>
          <a:xfrm>
            <a:off x="6858001" y="12700"/>
            <a:ext cx="5364843" cy="6896100"/>
          </a:xfrm>
          <a:custGeom>
            <a:avLst/>
            <a:gdLst>
              <a:gd name="connsiteX0" fmla="*/ 2044700 w 5435600"/>
              <a:gd name="connsiteY0" fmla="*/ 0 h 6883400"/>
              <a:gd name="connsiteX1" fmla="*/ 0 w 5435600"/>
              <a:gd name="connsiteY1" fmla="*/ 6883400 h 6883400"/>
              <a:gd name="connsiteX2" fmla="*/ 5435600 w 5435600"/>
              <a:gd name="connsiteY2" fmla="*/ 6870700 h 6883400"/>
              <a:gd name="connsiteX3" fmla="*/ 5321300 w 5435600"/>
              <a:gd name="connsiteY3" fmla="*/ 2616200 h 6883400"/>
              <a:gd name="connsiteX4" fmla="*/ 3810000 w 5435600"/>
              <a:gd name="connsiteY4" fmla="*/ 5638800 h 6883400"/>
              <a:gd name="connsiteX5" fmla="*/ 2044700 w 5435600"/>
              <a:gd name="connsiteY5" fmla="*/ 0 h 6883400"/>
              <a:gd name="connsiteX0" fmla="*/ 2121906 w 5435600"/>
              <a:gd name="connsiteY0" fmla="*/ 0 h 6986910"/>
              <a:gd name="connsiteX1" fmla="*/ 0 w 5435600"/>
              <a:gd name="connsiteY1" fmla="*/ 6986910 h 6986910"/>
              <a:gd name="connsiteX2" fmla="*/ 5435600 w 5435600"/>
              <a:gd name="connsiteY2" fmla="*/ 6974210 h 6986910"/>
              <a:gd name="connsiteX3" fmla="*/ 5321300 w 5435600"/>
              <a:gd name="connsiteY3" fmla="*/ 2719710 h 6986910"/>
              <a:gd name="connsiteX4" fmla="*/ 3810000 w 5435600"/>
              <a:gd name="connsiteY4" fmla="*/ 5742310 h 6986910"/>
              <a:gd name="connsiteX5" fmla="*/ 2121906 w 5435600"/>
              <a:gd name="connsiteY5" fmla="*/ 0 h 6986910"/>
              <a:gd name="connsiteX0" fmla="*/ 2109039 w 5435600"/>
              <a:gd name="connsiteY0" fmla="*/ 0 h 7025726"/>
              <a:gd name="connsiteX1" fmla="*/ 0 w 5435600"/>
              <a:gd name="connsiteY1" fmla="*/ 7025726 h 7025726"/>
              <a:gd name="connsiteX2" fmla="*/ 5435600 w 5435600"/>
              <a:gd name="connsiteY2" fmla="*/ 7013026 h 7025726"/>
              <a:gd name="connsiteX3" fmla="*/ 5321300 w 5435600"/>
              <a:gd name="connsiteY3" fmla="*/ 2758526 h 7025726"/>
              <a:gd name="connsiteX4" fmla="*/ 3810000 w 5435600"/>
              <a:gd name="connsiteY4" fmla="*/ 5781126 h 7025726"/>
              <a:gd name="connsiteX5" fmla="*/ 2109039 w 5435600"/>
              <a:gd name="connsiteY5" fmla="*/ 0 h 7025726"/>
              <a:gd name="connsiteX0" fmla="*/ 2109039 w 5435600"/>
              <a:gd name="connsiteY0" fmla="*/ 0 h 7025726"/>
              <a:gd name="connsiteX1" fmla="*/ 0 w 5435600"/>
              <a:gd name="connsiteY1" fmla="*/ 7025726 h 7025726"/>
              <a:gd name="connsiteX2" fmla="*/ 5435600 w 5435600"/>
              <a:gd name="connsiteY2" fmla="*/ 7013026 h 7025726"/>
              <a:gd name="connsiteX3" fmla="*/ 5385638 w 5435600"/>
              <a:gd name="connsiteY3" fmla="*/ 2719710 h 7025726"/>
              <a:gd name="connsiteX4" fmla="*/ 3810000 w 5435600"/>
              <a:gd name="connsiteY4" fmla="*/ 5781126 h 7025726"/>
              <a:gd name="connsiteX5" fmla="*/ 2109039 w 5435600"/>
              <a:gd name="connsiteY5" fmla="*/ 0 h 7025726"/>
              <a:gd name="connsiteX0" fmla="*/ 2109039 w 5435600"/>
              <a:gd name="connsiteY0" fmla="*/ 0 h 7025726"/>
              <a:gd name="connsiteX1" fmla="*/ 0 w 5435600"/>
              <a:gd name="connsiteY1" fmla="*/ 7025726 h 7025726"/>
              <a:gd name="connsiteX2" fmla="*/ 5435600 w 5435600"/>
              <a:gd name="connsiteY2" fmla="*/ 7013026 h 7025726"/>
              <a:gd name="connsiteX3" fmla="*/ 5411374 w 5435600"/>
              <a:gd name="connsiteY3" fmla="*/ 2719710 h 7025726"/>
              <a:gd name="connsiteX4" fmla="*/ 3810000 w 5435600"/>
              <a:gd name="connsiteY4" fmla="*/ 5781126 h 7025726"/>
              <a:gd name="connsiteX5" fmla="*/ 2109039 w 5435600"/>
              <a:gd name="connsiteY5" fmla="*/ 0 h 7025726"/>
              <a:gd name="connsiteX0" fmla="*/ 2109039 w 5435600"/>
              <a:gd name="connsiteY0" fmla="*/ 0 h 7025726"/>
              <a:gd name="connsiteX1" fmla="*/ 0 w 5435600"/>
              <a:gd name="connsiteY1" fmla="*/ 7025726 h 7025726"/>
              <a:gd name="connsiteX2" fmla="*/ 5435600 w 5435600"/>
              <a:gd name="connsiteY2" fmla="*/ 7013026 h 7025726"/>
              <a:gd name="connsiteX3" fmla="*/ 5411374 w 5435600"/>
              <a:gd name="connsiteY3" fmla="*/ 2719710 h 7025726"/>
              <a:gd name="connsiteX4" fmla="*/ 3848603 w 5435600"/>
              <a:gd name="connsiteY4" fmla="*/ 5690555 h 7025726"/>
              <a:gd name="connsiteX5" fmla="*/ 2109039 w 5435600"/>
              <a:gd name="connsiteY5" fmla="*/ 0 h 7025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35600" h="7025726">
                <a:moveTo>
                  <a:pt x="2109039" y="0"/>
                </a:moveTo>
                <a:lnTo>
                  <a:pt x="0" y="7025726"/>
                </a:lnTo>
                <a:lnTo>
                  <a:pt x="5435600" y="7013026"/>
                </a:lnTo>
                <a:lnTo>
                  <a:pt x="5411374" y="2719710"/>
                </a:lnTo>
                <a:lnTo>
                  <a:pt x="3848603" y="5690555"/>
                </a:lnTo>
                <a:lnTo>
                  <a:pt x="2109039" y="0"/>
                </a:lnTo>
                <a:close/>
              </a:path>
            </a:pathLst>
          </a:custGeom>
          <a:solidFill>
            <a:srgbClr val="FAF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AB20F490-F303-47D1-874C-844561A7E646}"/>
              </a:ext>
            </a:extLst>
          </p:cNvPr>
          <p:cNvSpPr/>
          <p:nvPr/>
        </p:nvSpPr>
        <p:spPr>
          <a:xfrm rot="10800000">
            <a:off x="3895354" y="12700"/>
            <a:ext cx="2405937" cy="5016500"/>
          </a:xfrm>
          <a:prstGeom prst="triangle">
            <a:avLst/>
          </a:prstGeom>
          <a:solidFill>
            <a:srgbClr val="D5F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EE0BF743-9E07-492D-86ED-65238BA84AC3}"/>
              </a:ext>
            </a:extLst>
          </p:cNvPr>
          <p:cNvSpPr/>
          <p:nvPr/>
        </p:nvSpPr>
        <p:spPr>
          <a:xfrm>
            <a:off x="-12699" y="0"/>
            <a:ext cx="1612900" cy="4318000"/>
          </a:xfrm>
          <a:custGeom>
            <a:avLst/>
            <a:gdLst>
              <a:gd name="connsiteX0" fmla="*/ 1612900 w 1612900"/>
              <a:gd name="connsiteY0" fmla="*/ 0 h 4318000"/>
              <a:gd name="connsiteX1" fmla="*/ 12700 w 1612900"/>
              <a:gd name="connsiteY1" fmla="*/ 1295400 h 4318000"/>
              <a:gd name="connsiteX2" fmla="*/ 0 w 1612900"/>
              <a:gd name="connsiteY2" fmla="*/ 4318000 h 4318000"/>
              <a:gd name="connsiteX3" fmla="*/ 1612900 w 1612900"/>
              <a:gd name="connsiteY3" fmla="*/ 0 h 43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2900" h="4318000">
                <a:moveTo>
                  <a:pt x="1612900" y="0"/>
                </a:moveTo>
                <a:lnTo>
                  <a:pt x="12700" y="1295400"/>
                </a:lnTo>
                <a:cubicBezTo>
                  <a:pt x="8467" y="2302933"/>
                  <a:pt x="4233" y="3310467"/>
                  <a:pt x="0" y="4318000"/>
                </a:cubicBezTo>
                <a:lnTo>
                  <a:pt x="1612900" y="0"/>
                </a:lnTo>
                <a:close/>
              </a:path>
            </a:pathLst>
          </a:custGeom>
          <a:pattFill prst="wdDnDiag">
            <a:fgClr>
              <a:srgbClr val="F4D96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9ED6AE3D-BF31-4498-834A-DD9509BBAE5B}"/>
              </a:ext>
            </a:extLst>
          </p:cNvPr>
          <p:cNvSpPr/>
          <p:nvPr/>
        </p:nvSpPr>
        <p:spPr>
          <a:xfrm>
            <a:off x="4826000" y="2654300"/>
            <a:ext cx="2463800" cy="4267200"/>
          </a:xfrm>
          <a:custGeom>
            <a:avLst/>
            <a:gdLst>
              <a:gd name="connsiteX0" fmla="*/ 838200 w 2463800"/>
              <a:gd name="connsiteY0" fmla="*/ 0 h 4267200"/>
              <a:gd name="connsiteX1" fmla="*/ 0 w 2463800"/>
              <a:gd name="connsiteY1" fmla="*/ 3505200 h 4267200"/>
              <a:gd name="connsiteX2" fmla="*/ 1130300 w 2463800"/>
              <a:gd name="connsiteY2" fmla="*/ 4267200 h 4267200"/>
              <a:gd name="connsiteX3" fmla="*/ 2095500 w 2463800"/>
              <a:gd name="connsiteY3" fmla="*/ 4216400 h 4267200"/>
              <a:gd name="connsiteX4" fmla="*/ 2463800 w 2463800"/>
              <a:gd name="connsiteY4" fmla="*/ 2933700 h 4267200"/>
              <a:gd name="connsiteX5" fmla="*/ 838200 w 2463800"/>
              <a:gd name="connsiteY5" fmla="*/ 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3800" h="4267200">
                <a:moveTo>
                  <a:pt x="838200" y="0"/>
                </a:moveTo>
                <a:lnTo>
                  <a:pt x="0" y="3505200"/>
                </a:lnTo>
                <a:lnTo>
                  <a:pt x="1130300" y="4267200"/>
                </a:lnTo>
                <a:lnTo>
                  <a:pt x="2095500" y="4216400"/>
                </a:lnTo>
                <a:lnTo>
                  <a:pt x="2463800" y="2933700"/>
                </a:lnTo>
                <a:lnTo>
                  <a:pt x="838200" y="0"/>
                </a:lnTo>
                <a:close/>
              </a:path>
            </a:pathLst>
          </a:cu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B4F33142-8EBB-472C-9A05-D0C8F8475D26}"/>
              </a:ext>
            </a:extLst>
          </p:cNvPr>
          <p:cNvSpPr/>
          <p:nvPr/>
        </p:nvSpPr>
        <p:spPr>
          <a:xfrm>
            <a:off x="-28294" y="-13284"/>
            <a:ext cx="5161185" cy="6966534"/>
          </a:xfrm>
          <a:custGeom>
            <a:avLst/>
            <a:gdLst>
              <a:gd name="connsiteX0" fmla="*/ 1727200 w 5245100"/>
              <a:gd name="connsiteY0" fmla="*/ 203200 h 7048500"/>
              <a:gd name="connsiteX1" fmla="*/ 3136900 w 5245100"/>
              <a:gd name="connsiteY1" fmla="*/ 2501900 h 7048500"/>
              <a:gd name="connsiteX2" fmla="*/ 0 w 5245100"/>
              <a:gd name="connsiteY2" fmla="*/ 4622800 h 7048500"/>
              <a:gd name="connsiteX3" fmla="*/ 88900 w 5245100"/>
              <a:gd name="connsiteY3" fmla="*/ 7048500 h 7048500"/>
              <a:gd name="connsiteX4" fmla="*/ 2628900 w 5245100"/>
              <a:gd name="connsiteY4" fmla="*/ 4648200 h 7048500"/>
              <a:gd name="connsiteX5" fmla="*/ 4927600 w 5245100"/>
              <a:gd name="connsiteY5" fmla="*/ 6286500 h 7048500"/>
              <a:gd name="connsiteX6" fmla="*/ 5245100 w 5245100"/>
              <a:gd name="connsiteY6" fmla="*/ 5130800 h 7048500"/>
              <a:gd name="connsiteX7" fmla="*/ 4000500 w 5245100"/>
              <a:gd name="connsiteY7" fmla="*/ 0 h 7048500"/>
              <a:gd name="connsiteX8" fmla="*/ 1663700 w 5245100"/>
              <a:gd name="connsiteY8" fmla="*/ 38100 h 7048500"/>
              <a:gd name="connsiteX9" fmla="*/ 1727200 w 5245100"/>
              <a:gd name="connsiteY9" fmla="*/ 203200 h 7048500"/>
              <a:gd name="connsiteX0" fmla="*/ 1727200 w 5245100"/>
              <a:gd name="connsiteY0" fmla="*/ 203200 h 7048500"/>
              <a:gd name="connsiteX1" fmla="*/ 3098800 w 5245100"/>
              <a:gd name="connsiteY1" fmla="*/ 2463800 h 7048500"/>
              <a:gd name="connsiteX2" fmla="*/ 0 w 5245100"/>
              <a:gd name="connsiteY2" fmla="*/ 4622800 h 7048500"/>
              <a:gd name="connsiteX3" fmla="*/ 88900 w 5245100"/>
              <a:gd name="connsiteY3" fmla="*/ 7048500 h 7048500"/>
              <a:gd name="connsiteX4" fmla="*/ 2628900 w 5245100"/>
              <a:gd name="connsiteY4" fmla="*/ 4648200 h 7048500"/>
              <a:gd name="connsiteX5" fmla="*/ 4927600 w 5245100"/>
              <a:gd name="connsiteY5" fmla="*/ 6286500 h 7048500"/>
              <a:gd name="connsiteX6" fmla="*/ 5245100 w 5245100"/>
              <a:gd name="connsiteY6" fmla="*/ 5130800 h 7048500"/>
              <a:gd name="connsiteX7" fmla="*/ 4000500 w 5245100"/>
              <a:gd name="connsiteY7" fmla="*/ 0 h 7048500"/>
              <a:gd name="connsiteX8" fmla="*/ 1663700 w 5245100"/>
              <a:gd name="connsiteY8" fmla="*/ 38100 h 7048500"/>
              <a:gd name="connsiteX9" fmla="*/ 1727200 w 5245100"/>
              <a:gd name="connsiteY9" fmla="*/ 203200 h 7048500"/>
              <a:gd name="connsiteX0" fmla="*/ 1739900 w 5257800"/>
              <a:gd name="connsiteY0" fmla="*/ 203200 h 7048500"/>
              <a:gd name="connsiteX1" fmla="*/ 3111500 w 5257800"/>
              <a:gd name="connsiteY1" fmla="*/ 2463800 h 7048500"/>
              <a:gd name="connsiteX2" fmla="*/ 0 w 5257800"/>
              <a:gd name="connsiteY2" fmla="*/ 4483100 h 7048500"/>
              <a:gd name="connsiteX3" fmla="*/ 101600 w 5257800"/>
              <a:gd name="connsiteY3" fmla="*/ 7048500 h 7048500"/>
              <a:gd name="connsiteX4" fmla="*/ 2641600 w 5257800"/>
              <a:gd name="connsiteY4" fmla="*/ 4648200 h 7048500"/>
              <a:gd name="connsiteX5" fmla="*/ 4940300 w 5257800"/>
              <a:gd name="connsiteY5" fmla="*/ 6286500 h 7048500"/>
              <a:gd name="connsiteX6" fmla="*/ 5257800 w 5257800"/>
              <a:gd name="connsiteY6" fmla="*/ 5130800 h 7048500"/>
              <a:gd name="connsiteX7" fmla="*/ 4013200 w 5257800"/>
              <a:gd name="connsiteY7" fmla="*/ 0 h 7048500"/>
              <a:gd name="connsiteX8" fmla="*/ 1676400 w 5257800"/>
              <a:gd name="connsiteY8" fmla="*/ 38100 h 7048500"/>
              <a:gd name="connsiteX9" fmla="*/ 1739900 w 5257800"/>
              <a:gd name="connsiteY9" fmla="*/ 203200 h 7048500"/>
              <a:gd name="connsiteX0" fmla="*/ 1739900 w 5257800"/>
              <a:gd name="connsiteY0" fmla="*/ 203200 h 7048500"/>
              <a:gd name="connsiteX1" fmla="*/ 3085893 w 5257800"/>
              <a:gd name="connsiteY1" fmla="*/ 2425107 h 7048500"/>
              <a:gd name="connsiteX2" fmla="*/ 0 w 5257800"/>
              <a:gd name="connsiteY2" fmla="*/ 4483100 h 7048500"/>
              <a:gd name="connsiteX3" fmla="*/ 101600 w 5257800"/>
              <a:gd name="connsiteY3" fmla="*/ 7048500 h 7048500"/>
              <a:gd name="connsiteX4" fmla="*/ 2641600 w 5257800"/>
              <a:gd name="connsiteY4" fmla="*/ 4648200 h 7048500"/>
              <a:gd name="connsiteX5" fmla="*/ 4940300 w 5257800"/>
              <a:gd name="connsiteY5" fmla="*/ 6286500 h 7048500"/>
              <a:gd name="connsiteX6" fmla="*/ 5257800 w 5257800"/>
              <a:gd name="connsiteY6" fmla="*/ 5130800 h 7048500"/>
              <a:gd name="connsiteX7" fmla="*/ 4013200 w 5257800"/>
              <a:gd name="connsiteY7" fmla="*/ 0 h 7048500"/>
              <a:gd name="connsiteX8" fmla="*/ 1676400 w 5257800"/>
              <a:gd name="connsiteY8" fmla="*/ 38100 h 7048500"/>
              <a:gd name="connsiteX9" fmla="*/ 1739900 w 5257800"/>
              <a:gd name="connsiteY9" fmla="*/ 203200 h 7048500"/>
              <a:gd name="connsiteX0" fmla="*/ 1739900 w 5257800"/>
              <a:gd name="connsiteY0" fmla="*/ 229588 h 7074888"/>
              <a:gd name="connsiteX1" fmla="*/ 3085893 w 5257800"/>
              <a:gd name="connsiteY1" fmla="*/ 2451495 h 7074888"/>
              <a:gd name="connsiteX2" fmla="*/ 0 w 5257800"/>
              <a:gd name="connsiteY2" fmla="*/ 4509488 h 7074888"/>
              <a:gd name="connsiteX3" fmla="*/ 101600 w 5257800"/>
              <a:gd name="connsiteY3" fmla="*/ 7074888 h 7074888"/>
              <a:gd name="connsiteX4" fmla="*/ 2641600 w 5257800"/>
              <a:gd name="connsiteY4" fmla="*/ 4674588 h 7074888"/>
              <a:gd name="connsiteX5" fmla="*/ 4940300 w 5257800"/>
              <a:gd name="connsiteY5" fmla="*/ 6312888 h 7074888"/>
              <a:gd name="connsiteX6" fmla="*/ 5257800 w 5257800"/>
              <a:gd name="connsiteY6" fmla="*/ 5157188 h 7074888"/>
              <a:gd name="connsiteX7" fmla="*/ 4013200 w 5257800"/>
              <a:gd name="connsiteY7" fmla="*/ 26388 h 7074888"/>
              <a:gd name="connsiteX8" fmla="*/ 1663597 w 5257800"/>
              <a:gd name="connsiteY8" fmla="*/ 0 h 7074888"/>
              <a:gd name="connsiteX9" fmla="*/ 1739900 w 5257800"/>
              <a:gd name="connsiteY9" fmla="*/ 229588 h 7074888"/>
              <a:gd name="connsiteX0" fmla="*/ 1739900 w 5257800"/>
              <a:gd name="connsiteY0" fmla="*/ 229588 h 7074888"/>
              <a:gd name="connsiteX1" fmla="*/ 3085893 w 5257800"/>
              <a:gd name="connsiteY1" fmla="*/ 2451495 h 7074888"/>
              <a:gd name="connsiteX2" fmla="*/ 0 w 5257800"/>
              <a:gd name="connsiteY2" fmla="*/ 4509488 h 7074888"/>
              <a:gd name="connsiteX3" fmla="*/ 101600 w 5257800"/>
              <a:gd name="connsiteY3" fmla="*/ 7074888 h 7074888"/>
              <a:gd name="connsiteX4" fmla="*/ 2641600 w 5257800"/>
              <a:gd name="connsiteY4" fmla="*/ 4674588 h 7074888"/>
              <a:gd name="connsiteX5" fmla="*/ 4940300 w 5257800"/>
              <a:gd name="connsiteY5" fmla="*/ 6312888 h 7074888"/>
              <a:gd name="connsiteX6" fmla="*/ 5257800 w 5257800"/>
              <a:gd name="connsiteY6" fmla="*/ 5157188 h 7074888"/>
              <a:gd name="connsiteX7" fmla="*/ 4064413 w 5257800"/>
              <a:gd name="connsiteY7" fmla="*/ 13491 h 7074888"/>
              <a:gd name="connsiteX8" fmla="*/ 1663597 w 5257800"/>
              <a:gd name="connsiteY8" fmla="*/ 0 h 7074888"/>
              <a:gd name="connsiteX9" fmla="*/ 1739900 w 5257800"/>
              <a:gd name="connsiteY9" fmla="*/ 229588 h 7074888"/>
              <a:gd name="connsiteX0" fmla="*/ 1739900 w 5283407"/>
              <a:gd name="connsiteY0" fmla="*/ 229588 h 7074888"/>
              <a:gd name="connsiteX1" fmla="*/ 3085893 w 5283407"/>
              <a:gd name="connsiteY1" fmla="*/ 2451495 h 7074888"/>
              <a:gd name="connsiteX2" fmla="*/ 0 w 5283407"/>
              <a:gd name="connsiteY2" fmla="*/ 4509488 h 7074888"/>
              <a:gd name="connsiteX3" fmla="*/ 101600 w 5283407"/>
              <a:gd name="connsiteY3" fmla="*/ 7074888 h 7074888"/>
              <a:gd name="connsiteX4" fmla="*/ 2641600 w 5283407"/>
              <a:gd name="connsiteY4" fmla="*/ 4674588 h 7074888"/>
              <a:gd name="connsiteX5" fmla="*/ 4940300 w 5283407"/>
              <a:gd name="connsiteY5" fmla="*/ 6312888 h 7074888"/>
              <a:gd name="connsiteX6" fmla="*/ 5283407 w 5283407"/>
              <a:gd name="connsiteY6" fmla="*/ 5054008 h 7074888"/>
              <a:gd name="connsiteX7" fmla="*/ 4064413 w 5283407"/>
              <a:gd name="connsiteY7" fmla="*/ 13491 h 7074888"/>
              <a:gd name="connsiteX8" fmla="*/ 1663597 w 5283407"/>
              <a:gd name="connsiteY8" fmla="*/ 0 h 7074888"/>
              <a:gd name="connsiteX9" fmla="*/ 1739900 w 5283407"/>
              <a:gd name="connsiteY9" fmla="*/ 229588 h 7074888"/>
              <a:gd name="connsiteX0" fmla="*/ 1739900 w 5283407"/>
              <a:gd name="connsiteY0" fmla="*/ 229588 h 7074888"/>
              <a:gd name="connsiteX1" fmla="*/ 3085893 w 5283407"/>
              <a:gd name="connsiteY1" fmla="*/ 2451495 h 7074888"/>
              <a:gd name="connsiteX2" fmla="*/ 0 w 5283407"/>
              <a:gd name="connsiteY2" fmla="*/ 4432103 h 7074888"/>
              <a:gd name="connsiteX3" fmla="*/ 101600 w 5283407"/>
              <a:gd name="connsiteY3" fmla="*/ 7074888 h 7074888"/>
              <a:gd name="connsiteX4" fmla="*/ 2641600 w 5283407"/>
              <a:gd name="connsiteY4" fmla="*/ 4674588 h 7074888"/>
              <a:gd name="connsiteX5" fmla="*/ 4940300 w 5283407"/>
              <a:gd name="connsiteY5" fmla="*/ 6312888 h 7074888"/>
              <a:gd name="connsiteX6" fmla="*/ 5283407 w 5283407"/>
              <a:gd name="connsiteY6" fmla="*/ 5054008 h 7074888"/>
              <a:gd name="connsiteX7" fmla="*/ 4064413 w 5283407"/>
              <a:gd name="connsiteY7" fmla="*/ 13491 h 7074888"/>
              <a:gd name="connsiteX8" fmla="*/ 1663597 w 5283407"/>
              <a:gd name="connsiteY8" fmla="*/ 0 h 7074888"/>
              <a:gd name="connsiteX9" fmla="*/ 1739900 w 5283407"/>
              <a:gd name="connsiteY9" fmla="*/ 229588 h 7074888"/>
              <a:gd name="connsiteX0" fmla="*/ 1769024 w 5312531"/>
              <a:gd name="connsiteY0" fmla="*/ 229588 h 7074888"/>
              <a:gd name="connsiteX1" fmla="*/ 3115017 w 5312531"/>
              <a:gd name="connsiteY1" fmla="*/ 2451495 h 7074888"/>
              <a:gd name="connsiteX2" fmla="*/ 29124 w 5312531"/>
              <a:gd name="connsiteY2" fmla="*/ 4432103 h 7074888"/>
              <a:gd name="connsiteX3" fmla="*/ 0 w 5312531"/>
              <a:gd name="connsiteY3" fmla="*/ 7074888 h 7074888"/>
              <a:gd name="connsiteX4" fmla="*/ 2670724 w 5312531"/>
              <a:gd name="connsiteY4" fmla="*/ 4674588 h 7074888"/>
              <a:gd name="connsiteX5" fmla="*/ 4969424 w 5312531"/>
              <a:gd name="connsiteY5" fmla="*/ 6312888 h 7074888"/>
              <a:gd name="connsiteX6" fmla="*/ 5312531 w 5312531"/>
              <a:gd name="connsiteY6" fmla="*/ 5054008 h 7074888"/>
              <a:gd name="connsiteX7" fmla="*/ 4093537 w 5312531"/>
              <a:gd name="connsiteY7" fmla="*/ 13491 h 7074888"/>
              <a:gd name="connsiteX8" fmla="*/ 1692721 w 5312531"/>
              <a:gd name="connsiteY8" fmla="*/ 0 h 7074888"/>
              <a:gd name="connsiteX9" fmla="*/ 1769024 w 5312531"/>
              <a:gd name="connsiteY9" fmla="*/ 229588 h 7074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12531" h="7074888">
                <a:moveTo>
                  <a:pt x="1769024" y="229588"/>
                </a:moveTo>
                <a:lnTo>
                  <a:pt x="3115017" y="2451495"/>
                </a:lnTo>
                <a:lnTo>
                  <a:pt x="29124" y="4432103"/>
                </a:lnTo>
                <a:lnTo>
                  <a:pt x="0" y="7074888"/>
                </a:lnTo>
                <a:lnTo>
                  <a:pt x="2670724" y="4674588"/>
                </a:lnTo>
                <a:lnTo>
                  <a:pt x="4969424" y="6312888"/>
                </a:lnTo>
                <a:lnTo>
                  <a:pt x="5312531" y="5054008"/>
                </a:lnTo>
                <a:lnTo>
                  <a:pt x="4093537" y="13491"/>
                </a:lnTo>
                <a:lnTo>
                  <a:pt x="1692721" y="0"/>
                </a:lnTo>
                <a:lnTo>
                  <a:pt x="1769024" y="229588"/>
                </a:lnTo>
                <a:close/>
              </a:path>
            </a:pathLst>
          </a:custGeom>
          <a:solidFill>
            <a:srgbClr val="94D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对话气泡: 矩形 21">
            <a:extLst>
              <a:ext uri="{FF2B5EF4-FFF2-40B4-BE49-F238E27FC236}">
                <a16:creationId xmlns:a16="http://schemas.microsoft.com/office/drawing/2014/main" id="{0E963D3B-9673-41C7-B807-2CA69F01AD6D}"/>
              </a:ext>
            </a:extLst>
          </p:cNvPr>
          <p:cNvSpPr/>
          <p:nvPr/>
        </p:nvSpPr>
        <p:spPr>
          <a:xfrm>
            <a:off x="911226" y="873125"/>
            <a:ext cx="10369551" cy="4536944"/>
          </a:xfrm>
          <a:prstGeom prst="wedgeRectCallo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D654FF20-3AC8-44C9-A884-25A421DF4DA4}"/>
              </a:ext>
            </a:extLst>
          </p:cNvPr>
          <p:cNvSpPr/>
          <p:nvPr/>
        </p:nvSpPr>
        <p:spPr>
          <a:xfrm>
            <a:off x="10590893" y="4724400"/>
            <a:ext cx="837936" cy="837936"/>
          </a:xfrm>
          <a:prstGeom prst="ellipse">
            <a:avLst/>
          </a:prstGeom>
          <a:pattFill prst="pct80">
            <a:fgClr>
              <a:srgbClr val="446E7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B8AE9D7A-2E54-450E-89DF-D1011E6F6805}"/>
              </a:ext>
            </a:extLst>
          </p:cNvPr>
          <p:cNvSpPr/>
          <p:nvPr/>
        </p:nvSpPr>
        <p:spPr>
          <a:xfrm>
            <a:off x="10272127" y="-749695"/>
            <a:ext cx="2959364" cy="2959364"/>
          </a:xfrm>
          <a:prstGeom prst="ellipse">
            <a:avLst/>
          </a:prstGeom>
          <a:pattFill prst="pct90">
            <a:fgClr>
              <a:srgbClr val="446E7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空心弧 24">
            <a:extLst>
              <a:ext uri="{FF2B5EF4-FFF2-40B4-BE49-F238E27FC236}">
                <a16:creationId xmlns:a16="http://schemas.microsoft.com/office/drawing/2014/main" id="{7022BD28-B21E-4DEE-B2CE-920675ACC070}"/>
              </a:ext>
            </a:extLst>
          </p:cNvPr>
          <p:cNvSpPr/>
          <p:nvPr/>
        </p:nvSpPr>
        <p:spPr>
          <a:xfrm>
            <a:off x="1489342" y="2159000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6" name="空心弧 25">
            <a:extLst>
              <a:ext uri="{FF2B5EF4-FFF2-40B4-BE49-F238E27FC236}">
                <a16:creationId xmlns:a16="http://schemas.microsoft.com/office/drawing/2014/main" id="{A3F45E09-2423-4C54-86CB-7263BCAE0F47}"/>
              </a:ext>
            </a:extLst>
          </p:cNvPr>
          <p:cNvSpPr/>
          <p:nvPr/>
        </p:nvSpPr>
        <p:spPr>
          <a:xfrm>
            <a:off x="9360578" y="5143368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7" name="空心弧 26">
            <a:extLst>
              <a:ext uri="{FF2B5EF4-FFF2-40B4-BE49-F238E27FC236}">
                <a16:creationId xmlns:a16="http://schemas.microsoft.com/office/drawing/2014/main" id="{E0FAB2C0-D928-43AF-AE35-17B549103E38}"/>
              </a:ext>
            </a:extLst>
          </p:cNvPr>
          <p:cNvSpPr/>
          <p:nvPr/>
        </p:nvSpPr>
        <p:spPr>
          <a:xfrm rot="17333695">
            <a:off x="7509359" y="1079501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8" name="空心弧 27">
            <a:extLst>
              <a:ext uri="{FF2B5EF4-FFF2-40B4-BE49-F238E27FC236}">
                <a16:creationId xmlns:a16="http://schemas.microsoft.com/office/drawing/2014/main" id="{2A33E3E2-182A-4352-A58D-F8A9EE9210A9}"/>
              </a:ext>
            </a:extLst>
          </p:cNvPr>
          <p:cNvSpPr/>
          <p:nvPr/>
        </p:nvSpPr>
        <p:spPr>
          <a:xfrm rot="17333695">
            <a:off x="1668787" y="5084855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E5A332DA-23F7-41BA-8D66-81F27A4DF215}"/>
              </a:ext>
            </a:extLst>
          </p:cNvPr>
          <p:cNvSpPr/>
          <p:nvPr/>
        </p:nvSpPr>
        <p:spPr>
          <a:xfrm>
            <a:off x="2110302" y="102783"/>
            <a:ext cx="1470836" cy="1470836"/>
          </a:xfrm>
          <a:prstGeom prst="ellipse">
            <a:avLst/>
          </a:prstGeom>
          <a:pattFill prst="pct80">
            <a:fgClr>
              <a:srgbClr val="446E7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F673B2A5-AF75-46D6-847E-C6924599A801}"/>
              </a:ext>
            </a:extLst>
          </p:cNvPr>
          <p:cNvGrpSpPr/>
          <p:nvPr/>
        </p:nvGrpSpPr>
        <p:grpSpPr>
          <a:xfrm>
            <a:off x="7434203" y="5222108"/>
            <a:ext cx="960120" cy="766410"/>
            <a:chOff x="7434203" y="5120508"/>
            <a:chExt cx="960120" cy="766410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B000C698-E83F-4D1F-B67B-1E2C3E5DD43C}"/>
                </a:ext>
              </a:extLst>
            </p:cNvPr>
            <p:cNvSpPr/>
            <p:nvPr/>
          </p:nvSpPr>
          <p:spPr>
            <a:xfrm>
              <a:off x="7434203" y="512050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50646D82-A68E-43E0-B1B5-E8DC45AD508B}"/>
                </a:ext>
              </a:extLst>
            </p:cNvPr>
            <p:cNvSpPr/>
            <p:nvPr/>
          </p:nvSpPr>
          <p:spPr>
            <a:xfrm>
              <a:off x="7525643" y="512050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E31418D1-B840-4E92-B62F-0A8C0F28A3F1}"/>
                </a:ext>
              </a:extLst>
            </p:cNvPr>
            <p:cNvSpPr/>
            <p:nvPr/>
          </p:nvSpPr>
          <p:spPr>
            <a:xfrm>
              <a:off x="7617083" y="512050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2C9EB5F1-8390-4070-AD3E-41FB9003BBB9}"/>
                </a:ext>
              </a:extLst>
            </p:cNvPr>
            <p:cNvSpPr/>
            <p:nvPr/>
          </p:nvSpPr>
          <p:spPr>
            <a:xfrm>
              <a:off x="7708523" y="512050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34E52910-39E3-46F3-B9BF-71CDD9C4B4A6}"/>
                </a:ext>
              </a:extLst>
            </p:cNvPr>
            <p:cNvSpPr/>
            <p:nvPr/>
          </p:nvSpPr>
          <p:spPr>
            <a:xfrm>
              <a:off x="7799963" y="512050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79A7C5F2-CB44-4DC9-A4CD-799F0B528CFD}"/>
                </a:ext>
              </a:extLst>
            </p:cNvPr>
            <p:cNvSpPr/>
            <p:nvPr/>
          </p:nvSpPr>
          <p:spPr>
            <a:xfrm>
              <a:off x="7891403" y="512050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AC83443C-F03A-470D-A753-D6FFF58DFBA6}"/>
                </a:ext>
              </a:extLst>
            </p:cNvPr>
            <p:cNvSpPr/>
            <p:nvPr/>
          </p:nvSpPr>
          <p:spPr>
            <a:xfrm>
              <a:off x="7982843" y="512050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931E9F50-1854-4EFA-AE73-B32BD7385E9F}"/>
                </a:ext>
              </a:extLst>
            </p:cNvPr>
            <p:cNvSpPr/>
            <p:nvPr/>
          </p:nvSpPr>
          <p:spPr>
            <a:xfrm>
              <a:off x="8074283" y="512050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C0E9B7D4-F109-4275-ADE2-5F81D654F083}"/>
                </a:ext>
              </a:extLst>
            </p:cNvPr>
            <p:cNvSpPr/>
            <p:nvPr/>
          </p:nvSpPr>
          <p:spPr>
            <a:xfrm>
              <a:off x="8165723" y="512050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4DFBD1A6-A736-4B29-9720-0ED10F39FB0B}"/>
                </a:ext>
              </a:extLst>
            </p:cNvPr>
            <p:cNvSpPr/>
            <p:nvPr/>
          </p:nvSpPr>
          <p:spPr>
            <a:xfrm>
              <a:off x="8257163" y="512050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52AF1B79-B3A6-4F59-907E-2E91F93EEA66}"/>
                </a:ext>
              </a:extLst>
            </p:cNvPr>
            <p:cNvSpPr/>
            <p:nvPr/>
          </p:nvSpPr>
          <p:spPr>
            <a:xfrm>
              <a:off x="8348603" y="512050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EE65E040-83EA-47D1-B659-E802852B8548}"/>
                </a:ext>
              </a:extLst>
            </p:cNvPr>
            <p:cNvSpPr/>
            <p:nvPr/>
          </p:nvSpPr>
          <p:spPr>
            <a:xfrm>
              <a:off x="7434203" y="5210594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89C915D6-B634-49CA-8003-82DECC5F2248}"/>
                </a:ext>
              </a:extLst>
            </p:cNvPr>
            <p:cNvSpPr/>
            <p:nvPr/>
          </p:nvSpPr>
          <p:spPr>
            <a:xfrm>
              <a:off x="7525643" y="5210594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975BEDE3-B0D5-462B-93C0-B455E4294260}"/>
                </a:ext>
              </a:extLst>
            </p:cNvPr>
            <p:cNvSpPr/>
            <p:nvPr/>
          </p:nvSpPr>
          <p:spPr>
            <a:xfrm>
              <a:off x="7617083" y="5210594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A71A64B5-FCC0-43CD-A795-EDBF5CA47362}"/>
                </a:ext>
              </a:extLst>
            </p:cNvPr>
            <p:cNvSpPr/>
            <p:nvPr/>
          </p:nvSpPr>
          <p:spPr>
            <a:xfrm>
              <a:off x="7708523" y="5210594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486B372F-C896-44DD-AADC-F86D0C9A2CE3}"/>
                </a:ext>
              </a:extLst>
            </p:cNvPr>
            <p:cNvSpPr/>
            <p:nvPr/>
          </p:nvSpPr>
          <p:spPr>
            <a:xfrm>
              <a:off x="7799963" y="5210594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1A78CEE6-BFB0-4B18-9B9D-6C8C10445C90}"/>
                </a:ext>
              </a:extLst>
            </p:cNvPr>
            <p:cNvSpPr/>
            <p:nvPr/>
          </p:nvSpPr>
          <p:spPr>
            <a:xfrm>
              <a:off x="7891403" y="5210594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6C43FADB-4B3B-4957-9D97-B86DA52B082B}"/>
                </a:ext>
              </a:extLst>
            </p:cNvPr>
            <p:cNvSpPr/>
            <p:nvPr/>
          </p:nvSpPr>
          <p:spPr>
            <a:xfrm>
              <a:off x="7982843" y="5210594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0CE4CC25-4DD7-4B40-B220-31C40CECA919}"/>
                </a:ext>
              </a:extLst>
            </p:cNvPr>
            <p:cNvSpPr/>
            <p:nvPr/>
          </p:nvSpPr>
          <p:spPr>
            <a:xfrm>
              <a:off x="8074283" y="5210594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B5C7F333-8871-443C-A11E-765CFD065536}"/>
                </a:ext>
              </a:extLst>
            </p:cNvPr>
            <p:cNvSpPr/>
            <p:nvPr/>
          </p:nvSpPr>
          <p:spPr>
            <a:xfrm>
              <a:off x="8165723" y="5210594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0667F4AD-3CF2-4FAD-9D3C-0B14702FAF9C}"/>
                </a:ext>
              </a:extLst>
            </p:cNvPr>
            <p:cNvSpPr/>
            <p:nvPr/>
          </p:nvSpPr>
          <p:spPr>
            <a:xfrm>
              <a:off x="8257163" y="5210594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7047DE8C-3B9D-4F8B-98ED-ECCCB8000776}"/>
                </a:ext>
              </a:extLst>
            </p:cNvPr>
            <p:cNvSpPr/>
            <p:nvPr/>
          </p:nvSpPr>
          <p:spPr>
            <a:xfrm>
              <a:off x="8348603" y="5210594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276C1649-BAA4-4B8D-A1BC-9CA1A961C1E9}"/>
                </a:ext>
              </a:extLst>
            </p:cNvPr>
            <p:cNvSpPr/>
            <p:nvPr/>
          </p:nvSpPr>
          <p:spPr>
            <a:xfrm>
              <a:off x="7434203" y="5300681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841D122F-612D-4EA8-BBCC-5C669E20152D}"/>
                </a:ext>
              </a:extLst>
            </p:cNvPr>
            <p:cNvSpPr/>
            <p:nvPr/>
          </p:nvSpPr>
          <p:spPr>
            <a:xfrm>
              <a:off x="7525643" y="5300681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41136186-F3C8-4D0D-A86D-1D1FCFCBA053}"/>
                </a:ext>
              </a:extLst>
            </p:cNvPr>
            <p:cNvSpPr/>
            <p:nvPr/>
          </p:nvSpPr>
          <p:spPr>
            <a:xfrm>
              <a:off x="7617083" y="5300681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3DE28B7F-E563-4536-B2BB-0360DD370439}"/>
                </a:ext>
              </a:extLst>
            </p:cNvPr>
            <p:cNvSpPr/>
            <p:nvPr/>
          </p:nvSpPr>
          <p:spPr>
            <a:xfrm>
              <a:off x="7708523" y="5300681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982C36F4-45D9-449C-9573-DB897A8AB3FF}"/>
                </a:ext>
              </a:extLst>
            </p:cNvPr>
            <p:cNvSpPr/>
            <p:nvPr/>
          </p:nvSpPr>
          <p:spPr>
            <a:xfrm>
              <a:off x="7799963" y="5300681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5092F67A-1DEE-4C40-9B0D-2EFBF0A96551}"/>
                </a:ext>
              </a:extLst>
            </p:cNvPr>
            <p:cNvSpPr/>
            <p:nvPr/>
          </p:nvSpPr>
          <p:spPr>
            <a:xfrm>
              <a:off x="7891403" y="5300681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19183BD9-ABF3-4412-B1CA-DDB45B49F5D7}"/>
                </a:ext>
              </a:extLst>
            </p:cNvPr>
            <p:cNvSpPr/>
            <p:nvPr/>
          </p:nvSpPr>
          <p:spPr>
            <a:xfrm>
              <a:off x="7982843" y="5300681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89ED1EAE-23A0-4FF1-BC8B-9EB2A74284B0}"/>
                </a:ext>
              </a:extLst>
            </p:cNvPr>
            <p:cNvSpPr/>
            <p:nvPr/>
          </p:nvSpPr>
          <p:spPr>
            <a:xfrm>
              <a:off x="8074283" y="5300681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72E2D159-BE83-42E8-AF5E-6A2C0882D367}"/>
                </a:ext>
              </a:extLst>
            </p:cNvPr>
            <p:cNvSpPr/>
            <p:nvPr/>
          </p:nvSpPr>
          <p:spPr>
            <a:xfrm>
              <a:off x="8165723" y="5300681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DEF19F5D-F2E9-4C1D-A7C4-6AF5E01B4815}"/>
                </a:ext>
              </a:extLst>
            </p:cNvPr>
            <p:cNvSpPr/>
            <p:nvPr/>
          </p:nvSpPr>
          <p:spPr>
            <a:xfrm>
              <a:off x="8257163" y="5300681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0C27C0F1-0E8D-40E9-844B-603D7C76D06D}"/>
                </a:ext>
              </a:extLst>
            </p:cNvPr>
            <p:cNvSpPr/>
            <p:nvPr/>
          </p:nvSpPr>
          <p:spPr>
            <a:xfrm>
              <a:off x="8348603" y="5300681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8581618D-D4DE-4FC8-A4E3-FF64272AF273}"/>
                </a:ext>
              </a:extLst>
            </p:cNvPr>
            <p:cNvSpPr/>
            <p:nvPr/>
          </p:nvSpPr>
          <p:spPr>
            <a:xfrm>
              <a:off x="7434203" y="5390767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A9A5E1B9-FAD1-486A-A87B-BD9A0BFDE9C6}"/>
                </a:ext>
              </a:extLst>
            </p:cNvPr>
            <p:cNvSpPr/>
            <p:nvPr/>
          </p:nvSpPr>
          <p:spPr>
            <a:xfrm>
              <a:off x="7525643" y="5390767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A523A4EA-7F7F-49D7-A2D3-3953FCE8C1F2}"/>
                </a:ext>
              </a:extLst>
            </p:cNvPr>
            <p:cNvSpPr/>
            <p:nvPr/>
          </p:nvSpPr>
          <p:spPr>
            <a:xfrm>
              <a:off x="7617083" y="5390767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650411AA-C950-4742-A76A-749195B6AB38}"/>
                </a:ext>
              </a:extLst>
            </p:cNvPr>
            <p:cNvSpPr/>
            <p:nvPr/>
          </p:nvSpPr>
          <p:spPr>
            <a:xfrm>
              <a:off x="7708523" y="5390767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6E75218E-D715-4C5E-9156-21889AFF76EF}"/>
                </a:ext>
              </a:extLst>
            </p:cNvPr>
            <p:cNvSpPr/>
            <p:nvPr/>
          </p:nvSpPr>
          <p:spPr>
            <a:xfrm>
              <a:off x="7799963" y="5390767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FA33581B-2B86-4D74-8D9E-67237930AB52}"/>
                </a:ext>
              </a:extLst>
            </p:cNvPr>
            <p:cNvSpPr/>
            <p:nvPr/>
          </p:nvSpPr>
          <p:spPr>
            <a:xfrm>
              <a:off x="7891403" y="5390767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0A4A1F9B-CA1D-4E99-9F4A-414772B284F5}"/>
                </a:ext>
              </a:extLst>
            </p:cNvPr>
            <p:cNvSpPr/>
            <p:nvPr/>
          </p:nvSpPr>
          <p:spPr>
            <a:xfrm>
              <a:off x="7982843" y="5390767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3C268423-10AC-43CA-AA74-3AECFEC6A455}"/>
                </a:ext>
              </a:extLst>
            </p:cNvPr>
            <p:cNvSpPr/>
            <p:nvPr/>
          </p:nvSpPr>
          <p:spPr>
            <a:xfrm>
              <a:off x="8074283" y="5390767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DCCC4F0F-D4D3-4D2F-ACE5-E9C1ACA69C8D}"/>
                </a:ext>
              </a:extLst>
            </p:cNvPr>
            <p:cNvSpPr/>
            <p:nvPr/>
          </p:nvSpPr>
          <p:spPr>
            <a:xfrm>
              <a:off x="8165723" y="5390767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2B08F389-F77B-4AF3-9593-14171064BDF2}"/>
                </a:ext>
              </a:extLst>
            </p:cNvPr>
            <p:cNvSpPr/>
            <p:nvPr/>
          </p:nvSpPr>
          <p:spPr>
            <a:xfrm>
              <a:off x="8257163" y="5390767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7F212772-89C5-4E0C-BA22-CA7E7AFD47D3}"/>
                </a:ext>
              </a:extLst>
            </p:cNvPr>
            <p:cNvSpPr/>
            <p:nvPr/>
          </p:nvSpPr>
          <p:spPr>
            <a:xfrm>
              <a:off x="8348603" y="5390767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CCDC2739-230F-45B6-BE04-23D9EC368CA1}"/>
                </a:ext>
              </a:extLst>
            </p:cNvPr>
            <p:cNvSpPr/>
            <p:nvPr/>
          </p:nvSpPr>
          <p:spPr>
            <a:xfrm>
              <a:off x="7434203" y="5480853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067AE96B-B5D7-4E92-8B02-0CB6EEF58FAE}"/>
                </a:ext>
              </a:extLst>
            </p:cNvPr>
            <p:cNvSpPr/>
            <p:nvPr/>
          </p:nvSpPr>
          <p:spPr>
            <a:xfrm>
              <a:off x="7525643" y="5480853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6875F6CB-D56E-4F22-BE8B-2295360BA65A}"/>
                </a:ext>
              </a:extLst>
            </p:cNvPr>
            <p:cNvSpPr/>
            <p:nvPr/>
          </p:nvSpPr>
          <p:spPr>
            <a:xfrm>
              <a:off x="7617083" y="5480853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B4FCBFDB-AD9F-46B6-92E6-EC1F80338D61}"/>
                </a:ext>
              </a:extLst>
            </p:cNvPr>
            <p:cNvSpPr/>
            <p:nvPr/>
          </p:nvSpPr>
          <p:spPr>
            <a:xfrm>
              <a:off x="7708523" y="5480853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4CA7553A-57FD-481C-8491-C49543848EF1}"/>
                </a:ext>
              </a:extLst>
            </p:cNvPr>
            <p:cNvSpPr/>
            <p:nvPr/>
          </p:nvSpPr>
          <p:spPr>
            <a:xfrm>
              <a:off x="7799963" y="5480853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5642ED13-B431-4945-B790-57A626F1027C}"/>
                </a:ext>
              </a:extLst>
            </p:cNvPr>
            <p:cNvSpPr/>
            <p:nvPr/>
          </p:nvSpPr>
          <p:spPr>
            <a:xfrm>
              <a:off x="7891403" y="5480853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A6175119-6652-42BC-8D77-87E07758EC0C}"/>
                </a:ext>
              </a:extLst>
            </p:cNvPr>
            <p:cNvSpPr/>
            <p:nvPr/>
          </p:nvSpPr>
          <p:spPr>
            <a:xfrm>
              <a:off x="7982843" y="5480853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535AF543-A6C0-4DEF-85E3-20DAC80ADBAD}"/>
                </a:ext>
              </a:extLst>
            </p:cNvPr>
            <p:cNvSpPr/>
            <p:nvPr/>
          </p:nvSpPr>
          <p:spPr>
            <a:xfrm>
              <a:off x="8074283" y="5480853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5B04845E-0F6F-4ECA-8D29-877D247683B6}"/>
                </a:ext>
              </a:extLst>
            </p:cNvPr>
            <p:cNvSpPr/>
            <p:nvPr/>
          </p:nvSpPr>
          <p:spPr>
            <a:xfrm>
              <a:off x="8165723" y="5480853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D22F30AE-AC70-4F8C-ADFC-9DAA819E17B3}"/>
                </a:ext>
              </a:extLst>
            </p:cNvPr>
            <p:cNvSpPr/>
            <p:nvPr/>
          </p:nvSpPr>
          <p:spPr>
            <a:xfrm>
              <a:off x="8257163" y="5480853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FD106756-85FB-4C74-9460-E8BC1665814F}"/>
                </a:ext>
              </a:extLst>
            </p:cNvPr>
            <p:cNvSpPr/>
            <p:nvPr/>
          </p:nvSpPr>
          <p:spPr>
            <a:xfrm>
              <a:off x="8348603" y="5480853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520A6FD2-1624-4DDA-BD3B-8ACCD5A59D17}"/>
                </a:ext>
              </a:extLst>
            </p:cNvPr>
            <p:cNvSpPr/>
            <p:nvPr/>
          </p:nvSpPr>
          <p:spPr>
            <a:xfrm>
              <a:off x="7434203" y="5570940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15840A02-A05C-46FB-B831-5E277F0B9B27}"/>
                </a:ext>
              </a:extLst>
            </p:cNvPr>
            <p:cNvSpPr/>
            <p:nvPr/>
          </p:nvSpPr>
          <p:spPr>
            <a:xfrm>
              <a:off x="7525643" y="5570940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92BE4790-3B36-40A1-9A79-FEE3A3FF5AAE}"/>
                </a:ext>
              </a:extLst>
            </p:cNvPr>
            <p:cNvSpPr/>
            <p:nvPr/>
          </p:nvSpPr>
          <p:spPr>
            <a:xfrm>
              <a:off x="7617083" y="5570940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3464F355-F03B-4FC7-9818-AF909B5BE74C}"/>
                </a:ext>
              </a:extLst>
            </p:cNvPr>
            <p:cNvSpPr/>
            <p:nvPr/>
          </p:nvSpPr>
          <p:spPr>
            <a:xfrm>
              <a:off x="7708523" y="5570940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40E82579-6BF1-4C91-A36B-9815F3050164}"/>
                </a:ext>
              </a:extLst>
            </p:cNvPr>
            <p:cNvSpPr/>
            <p:nvPr/>
          </p:nvSpPr>
          <p:spPr>
            <a:xfrm>
              <a:off x="7799963" y="5570940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D38643EC-B5E9-4228-B95A-46E8C05B539A}"/>
                </a:ext>
              </a:extLst>
            </p:cNvPr>
            <p:cNvSpPr/>
            <p:nvPr/>
          </p:nvSpPr>
          <p:spPr>
            <a:xfrm>
              <a:off x="7891403" y="5570940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C6A403BD-FD29-4EC5-B919-D91513F491C1}"/>
                </a:ext>
              </a:extLst>
            </p:cNvPr>
            <p:cNvSpPr/>
            <p:nvPr/>
          </p:nvSpPr>
          <p:spPr>
            <a:xfrm>
              <a:off x="7982843" y="5570940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96EC1156-382A-4E62-BBA0-D7C6CDAB331F}"/>
                </a:ext>
              </a:extLst>
            </p:cNvPr>
            <p:cNvSpPr/>
            <p:nvPr/>
          </p:nvSpPr>
          <p:spPr>
            <a:xfrm>
              <a:off x="8074283" y="5570940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7FE414A9-0DDA-4C11-BB17-08A66A09CDBB}"/>
                </a:ext>
              </a:extLst>
            </p:cNvPr>
            <p:cNvSpPr/>
            <p:nvPr/>
          </p:nvSpPr>
          <p:spPr>
            <a:xfrm>
              <a:off x="8165723" y="5570940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FB12B062-4306-4820-9DE3-5B8152BF83B1}"/>
                </a:ext>
              </a:extLst>
            </p:cNvPr>
            <p:cNvSpPr/>
            <p:nvPr/>
          </p:nvSpPr>
          <p:spPr>
            <a:xfrm>
              <a:off x="8257163" y="5570940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CE83604F-9E0F-4D25-8DF7-BAE72DEA2C8B}"/>
                </a:ext>
              </a:extLst>
            </p:cNvPr>
            <p:cNvSpPr/>
            <p:nvPr/>
          </p:nvSpPr>
          <p:spPr>
            <a:xfrm>
              <a:off x="8348603" y="5570940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6912D839-9627-47B1-AA1E-CF1DEAEBE5B2}"/>
                </a:ext>
              </a:extLst>
            </p:cNvPr>
            <p:cNvSpPr/>
            <p:nvPr/>
          </p:nvSpPr>
          <p:spPr>
            <a:xfrm>
              <a:off x="7434203" y="5661026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E2166CBA-9C8E-4E99-AAC6-004B5D9F9F24}"/>
                </a:ext>
              </a:extLst>
            </p:cNvPr>
            <p:cNvSpPr/>
            <p:nvPr/>
          </p:nvSpPr>
          <p:spPr>
            <a:xfrm>
              <a:off x="7525643" y="5661026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325C5319-F52E-4141-A319-BDDD428F996D}"/>
                </a:ext>
              </a:extLst>
            </p:cNvPr>
            <p:cNvSpPr/>
            <p:nvPr/>
          </p:nvSpPr>
          <p:spPr>
            <a:xfrm>
              <a:off x="7617083" y="5661026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9A60F2AC-B5C9-4C16-A4F7-B692F66F9D2A}"/>
                </a:ext>
              </a:extLst>
            </p:cNvPr>
            <p:cNvSpPr/>
            <p:nvPr/>
          </p:nvSpPr>
          <p:spPr>
            <a:xfrm>
              <a:off x="7708523" y="5661026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94C1A2BE-68CD-4560-9C96-54BDEDACC222}"/>
                </a:ext>
              </a:extLst>
            </p:cNvPr>
            <p:cNvSpPr/>
            <p:nvPr/>
          </p:nvSpPr>
          <p:spPr>
            <a:xfrm>
              <a:off x="7799963" y="5661026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F0EA3682-5031-45E4-A1EF-933557FB8A11}"/>
                </a:ext>
              </a:extLst>
            </p:cNvPr>
            <p:cNvSpPr/>
            <p:nvPr/>
          </p:nvSpPr>
          <p:spPr>
            <a:xfrm>
              <a:off x="7891403" y="5661026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626FFD8F-FC9F-4F11-B229-B6D68AE0F090}"/>
                </a:ext>
              </a:extLst>
            </p:cNvPr>
            <p:cNvSpPr/>
            <p:nvPr/>
          </p:nvSpPr>
          <p:spPr>
            <a:xfrm>
              <a:off x="7982843" y="5661026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35BFB8C6-9FC7-4E8E-BFE4-EE6E3A44D5E4}"/>
                </a:ext>
              </a:extLst>
            </p:cNvPr>
            <p:cNvSpPr/>
            <p:nvPr/>
          </p:nvSpPr>
          <p:spPr>
            <a:xfrm>
              <a:off x="8074283" y="5661026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D41401AB-08EC-4179-AF19-6EFB767924DA}"/>
                </a:ext>
              </a:extLst>
            </p:cNvPr>
            <p:cNvSpPr/>
            <p:nvPr/>
          </p:nvSpPr>
          <p:spPr>
            <a:xfrm>
              <a:off x="8165723" y="5661026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C275E393-A2CD-4BCF-A44D-C259EF304B0C}"/>
                </a:ext>
              </a:extLst>
            </p:cNvPr>
            <p:cNvSpPr/>
            <p:nvPr/>
          </p:nvSpPr>
          <p:spPr>
            <a:xfrm>
              <a:off x="8257163" y="5661026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C3F34832-A010-4601-8AC3-4CBE3E8F54CA}"/>
                </a:ext>
              </a:extLst>
            </p:cNvPr>
            <p:cNvSpPr/>
            <p:nvPr/>
          </p:nvSpPr>
          <p:spPr>
            <a:xfrm>
              <a:off x="8348603" y="5661026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E645176D-CAF6-4D03-9EF8-B90464095BAB}"/>
                </a:ext>
              </a:extLst>
            </p:cNvPr>
            <p:cNvSpPr/>
            <p:nvPr/>
          </p:nvSpPr>
          <p:spPr>
            <a:xfrm>
              <a:off x="7434203" y="5751112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8" name="椭圆 107">
              <a:extLst>
                <a:ext uri="{FF2B5EF4-FFF2-40B4-BE49-F238E27FC236}">
                  <a16:creationId xmlns:a16="http://schemas.microsoft.com/office/drawing/2014/main" id="{FB76C469-3147-4377-9E7F-321012965036}"/>
                </a:ext>
              </a:extLst>
            </p:cNvPr>
            <p:cNvSpPr/>
            <p:nvPr/>
          </p:nvSpPr>
          <p:spPr>
            <a:xfrm>
              <a:off x="7525643" y="5751112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B6CF7545-4CE6-4004-8FD6-5531876A1788}"/>
                </a:ext>
              </a:extLst>
            </p:cNvPr>
            <p:cNvSpPr/>
            <p:nvPr/>
          </p:nvSpPr>
          <p:spPr>
            <a:xfrm>
              <a:off x="7617083" y="5751112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0" name="椭圆 109">
              <a:extLst>
                <a:ext uri="{FF2B5EF4-FFF2-40B4-BE49-F238E27FC236}">
                  <a16:creationId xmlns:a16="http://schemas.microsoft.com/office/drawing/2014/main" id="{49106E30-D427-4360-83FC-417AEB5F6710}"/>
                </a:ext>
              </a:extLst>
            </p:cNvPr>
            <p:cNvSpPr/>
            <p:nvPr/>
          </p:nvSpPr>
          <p:spPr>
            <a:xfrm>
              <a:off x="7708523" y="5751112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1CBC777A-D9EC-4E2A-8BEA-73261DD747AD}"/>
                </a:ext>
              </a:extLst>
            </p:cNvPr>
            <p:cNvSpPr/>
            <p:nvPr/>
          </p:nvSpPr>
          <p:spPr>
            <a:xfrm>
              <a:off x="7799963" y="5751112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551E6C0F-A237-4C8A-A95B-356A797D41D4}"/>
                </a:ext>
              </a:extLst>
            </p:cNvPr>
            <p:cNvSpPr/>
            <p:nvPr/>
          </p:nvSpPr>
          <p:spPr>
            <a:xfrm>
              <a:off x="7891403" y="5751112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072625FA-121F-4F5C-992A-28FED8151486}"/>
                </a:ext>
              </a:extLst>
            </p:cNvPr>
            <p:cNvSpPr/>
            <p:nvPr/>
          </p:nvSpPr>
          <p:spPr>
            <a:xfrm>
              <a:off x="7982843" y="5751112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4" name="椭圆 113">
              <a:extLst>
                <a:ext uri="{FF2B5EF4-FFF2-40B4-BE49-F238E27FC236}">
                  <a16:creationId xmlns:a16="http://schemas.microsoft.com/office/drawing/2014/main" id="{BFBA5384-A5E0-4097-8E8E-A32312645962}"/>
                </a:ext>
              </a:extLst>
            </p:cNvPr>
            <p:cNvSpPr/>
            <p:nvPr/>
          </p:nvSpPr>
          <p:spPr>
            <a:xfrm>
              <a:off x="8074283" y="5751112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5" name="椭圆 114">
              <a:extLst>
                <a:ext uri="{FF2B5EF4-FFF2-40B4-BE49-F238E27FC236}">
                  <a16:creationId xmlns:a16="http://schemas.microsoft.com/office/drawing/2014/main" id="{05D8CD93-F03D-4FE0-B662-B25DE6309559}"/>
                </a:ext>
              </a:extLst>
            </p:cNvPr>
            <p:cNvSpPr/>
            <p:nvPr/>
          </p:nvSpPr>
          <p:spPr>
            <a:xfrm>
              <a:off x="8165723" y="5751112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6" name="椭圆 115">
              <a:extLst>
                <a:ext uri="{FF2B5EF4-FFF2-40B4-BE49-F238E27FC236}">
                  <a16:creationId xmlns:a16="http://schemas.microsoft.com/office/drawing/2014/main" id="{4E5F2D56-A87A-4E5D-B8FB-8A1AE9B102F6}"/>
                </a:ext>
              </a:extLst>
            </p:cNvPr>
            <p:cNvSpPr/>
            <p:nvPr/>
          </p:nvSpPr>
          <p:spPr>
            <a:xfrm>
              <a:off x="8257163" y="5751112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22251270-0DD4-43B7-A45F-24610B73A2BA}"/>
                </a:ext>
              </a:extLst>
            </p:cNvPr>
            <p:cNvSpPr/>
            <p:nvPr/>
          </p:nvSpPr>
          <p:spPr>
            <a:xfrm>
              <a:off x="8348603" y="5751112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2105013B-3533-4ECC-8C8C-8EFDD3B9276E}"/>
                </a:ext>
              </a:extLst>
            </p:cNvPr>
            <p:cNvSpPr/>
            <p:nvPr/>
          </p:nvSpPr>
          <p:spPr>
            <a:xfrm>
              <a:off x="7434203" y="584119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FF7DAD34-990E-4EA4-8ACA-5319E7A946CB}"/>
                </a:ext>
              </a:extLst>
            </p:cNvPr>
            <p:cNvSpPr/>
            <p:nvPr/>
          </p:nvSpPr>
          <p:spPr>
            <a:xfrm>
              <a:off x="7525643" y="584119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F78A6378-5C75-4EA8-BFAA-B1CBFFC98690}"/>
                </a:ext>
              </a:extLst>
            </p:cNvPr>
            <p:cNvSpPr/>
            <p:nvPr/>
          </p:nvSpPr>
          <p:spPr>
            <a:xfrm>
              <a:off x="7617083" y="584119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DC95B734-86AC-48B5-9526-6ED18EAABC98}"/>
                </a:ext>
              </a:extLst>
            </p:cNvPr>
            <p:cNvSpPr/>
            <p:nvPr/>
          </p:nvSpPr>
          <p:spPr>
            <a:xfrm>
              <a:off x="7708523" y="584119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D106BD86-F9AE-4077-8445-AF53ADA7574B}"/>
                </a:ext>
              </a:extLst>
            </p:cNvPr>
            <p:cNvSpPr/>
            <p:nvPr/>
          </p:nvSpPr>
          <p:spPr>
            <a:xfrm>
              <a:off x="7799963" y="584119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F40CA8DF-1506-4781-99AF-6640E1526801}"/>
                </a:ext>
              </a:extLst>
            </p:cNvPr>
            <p:cNvSpPr/>
            <p:nvPr/>
          </p:nvSpPr>
          <p:spPr>
            <a:xfrm>
              <a:off x="7891403" y="584119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C57E6D3C-01F6-4116-AF9A-5EBC7E69B8AD}"/>
                </a:ext>
              </a:extLst>
            </p:cNvPr>
            <p:cNvSpPr/>
            <p:nvPr/>
          </p:nvSpPr>
          <p:spPr>
            <a:xfrm>
              <a:off x="7982843" y="584119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2845DA88-4005-41B9-B7A3-B42D9F2C4417}"/>
                </a:ext>
              </a:extLst>
            </p:cNvPr>
            <p:cNvSpPr/>
            <p:nvPr/>
          </p:nvSpPr>
          <p:spPr>
            <a:xfrm>
              <a:off x="8074283" y="584119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CF797A4C-A79A-484C-82F3-DB84D82946B9}"/>
                </a:ext>
              </a:extLst>
            </p:cNvPr>
            <p:cNvSpPr/>
            <p:nvPr/>
          </p:nvSpPr>
          <p:spPr>
            <a:xfrm>
              <a:off x="8165723" y="584119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1A12520E-2057-450F-A450-90A2146F5545}"/>
                </a:ext>
              </a:extLst>
            </p:cNvPr>
            <p:cNvSpPr/>
            <p:nvPr/>
          </p:nvSpPr>
          <p:spPr>
            <a:xfrm>
              <a:off x="8257163" y="584119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8" name="椭圆 127">
              <a:extLst>
                <a:ext uri="{FF2B5EF4-FFF2-40B4-BE49-F238E27FC236}">
                  <a16:creationId xmlns:a16="http://schemas.microsoft.com/office/drawing/2014/main" id="{BC1D709B-81C7-4307-A2C7-B50A830641DD}"/>
                </a:ext>
              </a:extLst>
            </p:cNvPr>
            <p:cNvSpPr/>
            <p:nvPr/>
          </p:nvSpPr>
          <p:spPr>
            <a:xfrm>
              <a:off x="8348603" y="584119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0" name="文本框 129">
            <a:extLst>
              <a:ext uri="{FF2B5EF4-FFF2-40B4-BE49-F238E27FC236}">
                <a16:creationId xmlns:a16="http://schemas.microsoft.com/office/drawing/2014/main" id="{DCF165DB-D734-44CC-BFF2-B38A4728B75C}"/>
              </a:ext>
            </a:extLst>
          </p:cNvPr>
          <p:cNvSpPr txBox="1"/>
          <p:nvPr/>
        </p:nvSpPr>
        <p:spPr>
          <a:xfrm>
            <a:off x="1467448" y="2399861"/>
            <a:ext cx="95780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latin typeface="方正正黑简体" panose="02000000000000000000" pitchFamily="2" charset="-122"/>
                <a:ea typeface="方正正黑简体" panose="02000000000000000000" pitchFamily="2" charset="-122"/>
                <a:cs typeface="+mn-ea"/>
                <a:sym typeface="+mn-lt"/>
              </a:rPr>
              <a:t>The Cake Shop</a:t>
            </a:r>
            <a:endParaRPr lang="zh-CN" altLang="en-US" sz="6600" dirty="0">
              <a:latin typeface="方正正黑简体" panose="02000000000000000000" pitchFamily="2" charset="-122"/>
              <a:ea typeface="方正正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B19A08CF-5606-4DCB-A0C1-7F8E7524B997}"/>
              </a:ext>
            </a:extLst>
          </p:cNvPr>
          <p:cNvSpPr txBox="1"/>
          <p:nvPr/>
        </p:nvSpPr>
        <p:spPr>
          <a:xfrm>
            <a:off x="6665889" y="3955033"/>
            <a:ext cx="2256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00657028</a:t>
            </a:r>
            <a:r>
              <a:rPr lang="zh-TW" altLang="en-US" dirty="0">
                <a:cs typeface="+mn-ea"/>
                <a:sym typeface="+mn-lt"/>
              </a:rPr>
              <a:t>林欣渝</a:t>
            </a:r>
            <a:endParaRPr lang="en-US" altLang="zh-TW" dirty="0">
              <a:cs typeface="+mn-ea"/>
              <a:sym typeface="+mn-lt"/>
            </a:endParaRPr>
          </a:p>
          <a:p>
            <a:r>
              <a:rPr lang="en-US" altLang="zh-CN" dirty="0">
                <a:cs typeface="+mn-ea"/>
                <a:sym typeface="+mn-lt"/>
              </a:rPr>
              <a:t>00657041</a:t>
            </a:r>
            <a:r>
              <a:rPr lang="zh-TW" altLang="en-US" dirty="0">
                <a:cs typeface="+mn-ea"/>
                <a:sym typeface="+mn-lt"/>
              </a:rPr>
              <a:t>李侑珊</a:t>
            </a:r>
            <a:endParaRPr lang="en-US" altLang="zh-TW" dirty="0">
              <a:cs typeface="+mn-ea"/>
              <a:sym typeface="+mn-lt"/>
            </a:endParaRPr>
          </a:p>
          <a:p>
            <a:r>
              <a:rPr lang="zh-TW" altLang="en-US" dirty="0">
                <a:cs typeface="+mn-ea"/>
                <a:sym typeface="+mn-lt"/>
              </a:rPr>
              <a:t>第十組</a:t>
            </a:r>
            <a:endParaRPr lang="en-US" altLang="zh-TW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12502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/>
      <p:bldP spid="13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D3B713C3-9A97-42DF-A35C-F21FACB6FABD}"/>
              </a:ext>
            </a:extLst>
          </p:cNvPr>
          <p:cNvSpPr/>
          <p:nvPr/>
        </p:nvSpPr>
        <p:spPr>
          <a:xfrm rot="16200000">
            <a:off x="10467681" y="5133682"/>
            <a:ext cx="2235200" cy="1213439"/>
          </a:xfrm>
          <a:prstGeom prst="triangle">
            <a:avLst/>
          </a:prstGeom>
          <a:pattFill prst="pct90">
            <a:fgClr>
              <a:srgbClr val="446E7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B9767CB7-56D7-439F-B380-120550EE9193}"/>
              </a:ext>
            </a:extLst>
          </p:cNvPr>
          <p:cNvSpPr/>
          <p:nvPr/>
        </p:nvSpPr>
        <p:spPr>
          <a:xfrm rot="5400000" flipH="1">
            <a:off x="-823930" y="796768"/>
            <a:ext cx="4134722" cy="2541187"/>
          </a:xfrm>
          <a:prstGeom prst="triangle">
            <a:avLst/>
          </a:prstGeom>
          <a:solidFill>
            <a:srgbClr val="FAF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D82A4627-BA6C-4E10-B0E9-39338C9CA790}"/>
              </a:ext>
            </a:extLst>
          </p:cNvPr>
          <p:cNvSpPr txBox="1"/>
          <p:nvPr/>
        </p:nvSpPr>
        <p:spPr>
          <a:xfrm>
            <a:off x="636105" y="640327"/>
            <a:ext cx="3707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sz="4000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首頁</a:t>
            </a:r>
            <a:r>
              <a:rPr lang="en-US" altLang="zh-TW" sz="4000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-</a:t>
            </a:r>
            <a:r>
              <a:rPr lang="en-US" altLang="zh-TW" sz="4000" b="0" i="0" dirty="0" err="1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index.ejs</a:t>
            </a:r>
            <a:endParaRPr lang="zh-TW" altLang="en-US" sz="4000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E2E7323-B0AF-4AE4-843A-E47F79FA2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63" y="1552313"/>
            <a:ext cx="11403016" cy="3753374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A78D1732-70C6-4EB6-808C-E2950E17AD48}"/>
              </a:ext>
            </a:extLst>
          </p:cNvPr>
          <p:cNvSpPr txBox="1"/>
          <p:nvPr/>
        </p:nvSpPr>
        <p:spPr>
          <a:xfrm>
            <a:off x="3187336" y="5740401"/>
            <a:ext cx="7663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顯示</a:t>
            </a:r>
            <a:r>
              <a:rPr lang="en-US" altLang="zh-TW" dirty="0"/>
              <a:t>Star</a:t>
            </a:r>
            <a:r>
              <a:rPr lang="zh-TW" altLang="en-US" dirty="0"/>
              <a:t>數前三高的</a:t>
            </a:r>
            <a:r>
              <a:rPr lang="en-US" altLang="zh-TW" dirty="0"/>
              <a:t>Cake</a:t>
            </a:r>
            <a:r>
              <a:rPr lang="zh-TW" altLang="en-US" dirty="0"/>
              <a:t>，並有超連結可導至蛋糕頁面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A06E1FA-4AE5-4816-AD56-E9447AE0E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92" y="1552313"/>
            <a:ext cx="11403016" cy="37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357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D3B713C3-9A97-42DF-A35C-F21FACB6FABD}"/>
              </a:ext>
            </a:extLst>
          </p:cNvPr>
          <p:cNvSpPr/>
          <p:nvPr/>
        </p:nvSpPr>
        <p:spPr>
          <a:xfrm rot="16200000">
            <a:off x="10467681" y="5133682"/>
            <a:ext cx="2235200" cy="1213439"/>
          </a:xfrm>
          <a:prstGeom prst="triangle">
            <a:avLst/>
          </a:prstGeom>
          <a:pattFill prst="pct90">
            <a:fgClr>
              <a:srgbClr val="446E7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B9767CB7-56D7-439F-B380-120550EE9193}"/>
              </a:ext>
            </a:extLst>
          </p:cNvPr>
          <p:cNvSpPr/>
          <p:nvPr/>
        </p:nvSpPr>
        <p:spPr>
          <a:xfrm rot="5400000" flipH="1">
            <a:off x="-823930" y="796768"/>
            <a:ext cx="4134722" cy="2541187"/>
          </a:xfrm>
          <a:prstGeom prst="triangle">
            <a:avLst/>
          </a:prstGeom>
          <a:solidFill>
            <a:srgbClr val="FAF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D82A4627-BA6C-4E10-B0E9-39338C9CA790}"/>
              </a:ext>
            </a:extLst>
          </p:cNvPr>
          <p:cNvSpPr txBox="1"/>
          <p:nvPr/>
        </p:nvSpPr>
        <p:spPr>
          <a:xfrm>
            <a:off x="636105" y="640327"/>
            <a:ext cx="5843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sz="4000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每個</a:t>
            </a:r>
            <a:r>
              <a:rPr lang="en-US" altLang="zh-TW" sz="4000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Cake</a:t>
            </a:r>
            <a:r>
              <a:rPr lang="zh-TW" altLang="en-US" sz="4000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獨立的留言板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78D1732-70C6-4EB6-808C-E2950E17AD48}"/>
              </a:ext>
            </a:extLst>
          </p:cNvPr>
          <p:cNvSpPr txBox="1"/>
          <p:nvPr/>
        </p:nvSpPr>
        <p:spPr>
          <a:xfrm>
            <a:off x="3239587" y="5931989"/>
            <a:ext cx="7663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留言完後會刷新頁面，並看到新的留言印出來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DB2FAA4-BD21-4117-A94C-64D198298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045" y="1399895"/>
            <a:ext cx="6571617" cy="405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93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D3B713C3-9A97-42DF-A35C-F21FACB6FABD}"/>
              </a:ext>
            </a:extLst>
          </p:cNvPr>
          <p:cNvSpPr/>
          <p:nvPr/>
        </p:nvSpPr>
        <p:spPr>
          <a:xfrm rot="16200000">
            <a:off x="10467681" y="5133682"/>
            <a:ext cx="2235200" cy="1213439"/>
          </a:xfrm>
          <a:prstGeom prst="triangle">
            <a:avLst/>
          </a:prstGeom>
          <a:pattFill prst="pct90">
            <a:fgClr>
              <a:srgbClr val="446E7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B9767CB7-56D7-439F-B380-120550EE9193}"/>
              </a:ext>
            </a:extLst>
          </p:cNvPr>
          <p:cNvSpPr/>
          <p:nvPr/>
        </p:nvSpPr>
        <p:spPr>
          <a:xfrm rot="5400000" flipH="1">
            <a:off x="-823930" y="796768"/>
            <a:ext cx="4134722" cy="2541187"/>
          </a:xfrm>
          <a:prstGeom prst="triangle">
            <a:avLst/>
          </a:prstGeom>
          <a:solidFill>
            <a:srgbClr val="FAF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D82A4627-BA6C-4E10-B0E9-39338C9CA790}"/>
              </a:ext>
            </a:extLst>
          </p:cNvPr>
          <p:cNvSpPr txBox="1"/>
          <p:nvPr/>
        </p:nvSpPr>
        <p:spPr>
          <a:xfrm>
            <a:off x="636105" y="640327"/>
            <a:ext cx="5843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sz="4000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每個</a:t>
            </a:r>
            <a:r>
              <a:rPr lang="en-US" altLang="zh-TW" sz="4000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Cake</a:t>
            </a:r>
            <a:r>
              <a:rPr lang="zh-TW" altLang="en-US" sz="4000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獨立的留言板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2B72395-3FE8-4011-961C-AEAE3B5B1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96" y="1435053"/>
            <a:ext cx="4631489" cy="427764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AAA537F-D4DB-4F2F-9341-AC1D46774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929" y="1455471"/>
            <a:ext cx="4286848" cy="522995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A1C84E9-B96B-4F6F-BD68-A5D57A6F7774}"/>
              </a:ext>
            </a:extLst>
          </p:cNvPr>
          <p:cNvSpPr txBox="1"/>
          <p:nvPr/>
        </p:nvSpPr>
        <p:spPr>
          <a:xfrm>
            <a:off x="7741921" y="978881"/>
            <a:ext cx="392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使用聚合來結合兩個</a:t>
            </a:r>
            <a:r>
              <a:rPr lang="en-US" altLang="zh-TW" dirty="0"/>
              <a:t>Collection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0BD86C4-7837-4233-BB7C-F272F22D379C}"/>
              </a:ext>
            </a:extLst>
          </p:cNvPr>
          <p:cNvSpPr txBox="1"/>
          <p:nvPr/>
        </p:nvSpPr>
        <p:spPr>
          <a:xfrm>
            <a:off x="796836" y="5648587"/>
            <a:ext cx="39275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新增時會檢查是否為這個蛋糕的第一筆留言，若不是直接</a:t>
            </a:r>
            <a:r>
              <a:rPr lang="en-US" altLang="zh-TW" dirty="0"/>
              <a:t>push</a:t>
            </a:r>
            <a:r>
              <a:rPr lang="zh-TW" altLang="en-US" dirty="0"/>
              <a:t>留言內容進</a:t>
            </a:r>
            <a:r>
              <a:rPr lang="en-US" altLang="zh-TW" dirty="0"/>
              <a:t>array</a:t>
            </a:r>
          </a:p>
          <a:p>
            <a:r>
              <a:rPr lang="zh-TW" altLang="en-US" dirty="0"/>
              <a:t>若是，則新增一筆資料</a:t>
            </a:r>
          </a:p>
        </p:txBody>
      </p:sp>
    </p:spTree>
    <p:extLst>
      <p:ext uri="{BB962C8B-B14F-4D97-AF65-F5344CB8AC3E}">
        <p14:creationId xmlns:p14="http://schemas.microsoft.com/office/powerpoint/2010/main" val="1189128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D3B713C3-9A97-42DF-A35C-F21FACB6FABD}"/>
              </a:ext>
            </a:extLst>
          </p:cNvPr>
          <p:cNvSpPr/>
          <p:nvPr/>
        </p:nvSpPr>
        <p:spPr>
          <a:xfrm rot="16200000">
            <a:off x="10467681" y="5133682"/>
            <a:ext cx="2235200" cy="1213439"/>
          </a:xfrm>
          <a:prstGeom prst="triangle">
            <a:avLst/>
          </a:prstGeom>
          <a:pattFill prst="pct90">
            <a:fgClr>
              <a:srgbClr val="446E7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B9767CB7-56D7-439F-B380-120550EE9193}"/>
              </a:ext>
            </a:extLst>
          </p:cNvPr>
          <p:cNvSpPr/>
          <p:nvPr/>
        </p:nvSpPr>
        <p:spPr>
          <a:xfrm rot="5400000" flipH="1">
            <a:off x="-823930" y="796768"/>
            <a:ext cx="4134722" cy="2541187"/>
          </a:xfrm>
          <a:prstGeom prst="triangle">
            <a:avLst/>
          </a:prstGeom>
          <a:solidFill>
            <a:srgbClr val="FAF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D82A4627-BA6C-4E10-B0E9-39338C9CA790}"/>
              </a:ext>
            </a:extLst>
          </p:cNvPr>
          <p:cNvSpPr txBox="1"/>
          <p:nvPr/>
        </p:nvSpPr>
        <p:spPr>
          <a:xfrm>
            <a:off x="636105" y="640327"/>
            <a:ext cx="5843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sz="4000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Map</a:t>
            </a:r>
            <a:r>
              <a:rPr lang="zh-TW" altLang="en-US" sz="4000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導覽</a:t>
            </a:r>
            <a:r>
              <a:rPr lang="en-US" altLang="zh-TW" sz="4000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,</a:t>
            </a:r>
            <a:r>
              <a:rPr lang="zh-TW" altLang="en-US" sz="4000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用</a:t>
            </a:r>
            <a:r>
              <a:rPr lang="en-US" altLang="zh-TW" sz="4000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find</a:t>
            </a:r>
            <a:r>
              <a:rPr lang="en-US" altLang="zh-TW" sz="4000" dirty="0">
                <a:solidFill>
                  <a:srgbClr val="333333"/>
                </a:solidFill>
                <a:latin typeface="Helvetica" panose="020B0604020202020204" pitchFamily="34" charset="0"/>
              </a:rPr>
              <a:t>{}</a:t>
            </a:r>
            <a:r>
              <a:rPr lang="zh-TW" altLang="en-US" sz="4000" dirty="0">
                <a:solidFill>
                  <a:srgbClr val="333333"/>
                </a:solidFill>
                <a:latin typeface="Helvetica" panose="020B0604020202020204" pitchFamily="34" charset="0"/>
              </a:rPr>
              <a:t>分類</a:t>
            </a:r>
            <a:endParaRPr lang="zh-TW" altLang="en-US" sz="4000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AC388EA-49B9-4E2E-8800-238ACB3B2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560" y="1348213"/>
            <a:ext cx="5879323" cy="534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55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D3B713C3-9A97-42DF-A35C-F21FACB6FABD}"/>
              </a:ext>
            </a:extLst>
          </p:cNvPr>
          <p:cNvSpPr/>
          <p:nvPr/>
        </p:nvSpPr>
        <p:spPr>
          <a:xfrm rot="16200000">
            <a:off x="10467681" y="5133682"/>
            <a:ext cx="2235200" cy="1213439"/>
          </a:xfrm>
          <a:prstGeom prst="triangle">
            <a:avLst/>
          </a:prstGeom>
          <a:pattFill prst="pct90">
            <a:fgClr>
              <a:srgbClr val="446E7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B9767CB7-56D7-439F-B380-120550EE9193}"/>
              </a:ext>
            </a:extLst>
          </p:cNvPr>
          <p:cNvSpPr/>
          <p:nvPr/>
        </p:nvSpPr>
        <p:spPr>
          <a:xfrm rot="5400000" flipH="1">
            <a:off x="-823930" y="796768"/>
            <a:ext cx="4134722" cy="2541187"/>
          </a:xfrm>
          <a:prstGeom prst="triangle">
            <a:avLst/>
          </a:prstGeom>
          <a:solidFill>
            <a:srgbClr val="FAF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D82A4627-BA6C-4E10-B0E9-39338C9CA790}"/>
              </a:ext>
            </a:extLst>
          </p:cNvPr>
          <p:cNvSpPr txBox="1"/>
          <p:nvPr/>
        </p:nvSpPr>
        <p:spPr>
          <a:xfrm>
            <a:off x="636105" y="640327"/>
            <a:ext cx="5843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sz="4000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Map</a:t>
            </a:r>
            <a:r>
              <a:rPr lang="zh-TW" altLang="en-US" sz="4000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導覽</a:t>
            </a:r>
            <a:r>
              <a:rPr lang="en-US" altLang="zh-TW" sz="4000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,</a:t>
            </a:r>
            <a:r>
              <a:rPr lang="zh-TW" altLang="en-US" sz="4000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用</a:t>
            </a:r>
            <a:r>
              <a:rPr lang="en-US" altLang="zh-TW" sz="4000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find</a:t>
            </a:r>
            <a:r>
              <a:rPr lang="en-US" altLang="zh-TW" sz="4000" dirty="0">
                <a:solidFill>
                  <a:srgbClr val="333333"/>
                </a:solidFill>
                <a:latin typeface="Helvetica" panose="020B0604020202020204" pitchFamily="34" charset="0"/>
              </a:rPr>
              <a:t>{}</a:t>
            </a:r>
            <a:r>
              <a:rPr lang="zh-TW" altLang="en-US" sz="4000" dirty="0">
                <a:solidFill>
                  <a:srgbClr val="333333"/>
                </a:solidFill>
                <a:latin typeface="Helvetica" panose="020B0604020202020204" pitchFamily="34" charset="0"/>
              </a:rPr>
              <a:t>分類</a:t>
            </a:r>
            <a:endParaRPr lang="zh-TW" altLang="en-US" sz="4000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1DE9B45-2BE3-4B34-8709-DA35998B9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06" y="1430823"/>
            <a:ext cx="5696745" cy="341042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3029B49-A42C-4EF5-A06F-921F10CC6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805" y="2619154"/>
            <a:ext cx="5334744" cy="327705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2DC0AA3-821B-4BDF-B40B-31D532FE9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6491" y="3777343"/>
            <a:ext cx="4738803" cy="299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97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D3B713C3-9A97-42DF-A35C-F21FACB6FABD}"/>
              </a:ext>
            </a:extLst>
          </p:cNvPr>
          <p:cNvSpPr/>
          <p:nvPr/>
        </p:nvSpPr>
        <p:spPr>
          <a:xfrm rot="16200000">
            <a:off x="10467681" y="5133682"/>
            <a:ext cx="2235200" cy="1213439"/>
          </a:xfrm>
          <a:prstGeom prst="triangle">
            <a:avLst/>
          </a:prstGeom>
          <a:pattFill prst="pct90">
            <a:fgClr>
              <a:srgbClr val="446E7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B9767CB7-56D7-439F-B380-120550EE9193}"/>
              </a:ext>
            </a:extLst>
          </p:cNvPr>
          <p:cNvSpPr/>
          <p:nvPr/>
        </p:nvSpPr>
        <p:spPr>
          <a:xfrm rot="5400000" flipH="1">
            <a:off x="-823930" y="796768"/>
            <a:ext cx="4134722" cy="2541187"/>
          </a:xfrm>
          <a:prstGeom prst="triangle">
            <a:avLst/>
          </a:prstGeom>
          <a:solidFill>
            <a:srgbClr val="FAF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D82A4627-BA6C-4E10-B0E9-39338C9CA790}"/>
              </a:ext>
            </a:extLst>
          </p:cNvPr>
          <p:cNvSpPr txBox="1"/>
          <p:nvPr/>
        </p:nvSpPr>
        <p:spPr>
          <a:xfrm>
            <a:off x="636105" y="640327"/>
            <a:ext cx="3707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sz="4000" dirty="0">
                <a:solidFill>
                  <a:srgbClr val="418CAF"/>
                </a:solidFill>
                <a:latin typeface="Helvetica" panose="020B0604020202020204" pitchFamily="34" charset="0"/>
              </a:rPr>
              <a:t>程式碼說明</a:t>
            </a:r>
            <a:endParaRPr lang="zh-TW" altLang="en-US" sz="4000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5951" t="8747" r="48391" b="69448"/>
          <a:stretch/>
        </p:blipFill>
        <p:spPr>
          <a:xfrm>
            <a:off x="755375" y="1709530"/>
            <a:ext cx="5287945" cy="1818861"/>
          </a:xfrm>
          <a:prstGeom prst="rect">
            <a:avLst/>
          </a:prstGeom>
        </p:spPr>
      </p:pic>
      <p:sp>
        <p:nvSpPr>
          <p:cNvPr id="8" name="內容版面配置區 2"/>
          <p:cNvSpPr txBox="1">
            <a:spLocks/>
          </p:cNvSpPr>
          <p:nvPr/>
        </p:nvSpPr>
        <p:spPr>
          <a:xfrm>
            <a:off x="6331227" y="1232452"/>
            <a:ext cx="5377070" cy="46713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zh-TW" altLang="en-US" dirty="0"/>
              <a:t>引入的</a:t>
            </a:r>
            <a:r>
              <a:rPr lang="en-US" altLang="zh-TW" dirty="0"/>
              <a:t>module</a:t>
            </a:r>
            <a:r>
              <a:rPr lang="zh-TW" altLang="en-US" dirty="0"/>
              <a:t>和設定</a:t>
            </a:r>
            <a:r>
              <a:rPr lang="en-US" altLang="zh-TW" dirty="0"/>
              <a:t>port(</a:t>
            </a:r>
            <a:r>
              <a:rPr lang="en-US" altLang="zh-TW" dirty="0">
                <a:hlinkClick r:id="rId3"/>
              </a:rPr>
              <a:t>http://localhost:4000/</a:t>
            </a:r>
            <a:r>
              <a:rPr lang="en-US" altLang="zh-TW" dirty="0"/>
              <a:t>)</a:t>
            </a:r>
          </a:p>
          <a:p>
            <a:pPr lvl="1">
              <a:lnSpc>
                <a:spcPct val="150000"/>
              </a:lnSpc>
            </a:pPr>
            <a:r>
              <a:rPr lang="zh-TW" altLang="en-US" dirty="0"/>
              <a:t>將主機和資料庫相連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/>
          <a:srcRect l="18056" t="28429" r="4903" b="48302"/>
          <a:stretch/>
        </p:blipFill>
        <p:spPr>
          <a:xfrm>
            <a:off x="333841" y="4536902"/>
            <a:ext cx="8019118" cy="136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187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D3B713C3-9A97-42DF-A35C-F21FACB6FABD}"/>
              </a:ext>
            </a:extLst>
          </p:cNvPr>
          <p:cNvSpPr/>
          <p:nvPr/>
        </p:nvSpPr>
        <p:spPr>
          <a:xfrm rot="16200000">
            <a:off x="10467681" y="5133682"/>
            <a:ext cx="2235200" cy="1213439"/>
          </a:xfrm>
          <a:prstGeom prst="triangle">
            <a:avLst/>
          </a:prstGeom>
          <a:pattFill prst="pct90">
            <a:fgClr>
              <a:srgbClr val="446E7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B9767CB7-56D7-439F-B380-120550EE9193}"/>
              </a:ext>
            </a:extLst>
          </p:cNvPr>
          <p:cNvSpPr/>
          <p:nvPr/>
        </p:nvSpPr>
        <p:spPr>
          <a:xfrm rot="5400000" flipH="1">
            <a:off x="-823930" y="796768"/>
            <a:ext cx="4134722" cy="2541187"/>
          </a:xfrm>
          <a:prstGeom prst="triangle">
            <a:avLst/>
          </a:prstGeom>
          <a:solidFill>
            <a:srgbClr val="FAF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D82A4627-BA6C-4E10-B0E9-39338C9CA790}"/>
              </a:ext>
            </a:extLst>
          </p:cNvPr>
          <p:cNvSpPr txBox="1"/>
          <p:nvPr/>
        </p:nvSpPr>
        <p:spPr>
          <a:xfrm>
            <a:off x="636105" y="640327"/>
            <a:ext cx="5257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sz="4000" dirty="0">
                <a:solidFill>
                  <a:srgbClr val="418CAF"/>
                </a:solidFill>
                <a:latin typeface="Helvetica" panose="020B0604020202020204" pitchFamily="34" charset="0"/>
              </a:rPr>
              <a:t>程式碼說明</a:t>
            </a:r>
            <a:r>
              <a:rPr lang="en-US" altLang="zh-TW" sz="4000" dirty="0">
                <a:solidFill>
                  <a:srgbClr val="418CAF"/>
                </a:solidFill>
                <a:latin typeface="Helvetica" panose="020B0604020202020204" pitchFamily="34" charset="0"/>
              </a:rPr>
              <a:t>-</a:t>
            </a:r>
            <a:r>
              <a:rPr lang="zh-TW" altLang="en-US" sz="4000" dirty="0">
                <a:solidFill>
                  <a:srgbClr val="418CAF"/>
                </a:solidFill>
                <a:latin typeface="Helvetica" panose="020B0604020202020204" pitchFamily="34" charset="0"/>
              </a:rPr>
              <a:t>新增</a:t>
            </a:r>
            <a:endParaRPr lang="zh-TW" altLang="en-US" sz="4000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5542" t="13285" r="25896" b="25840"/>
          <a:stretch/>
        </p:blipFill>
        <p:spPr>
          <a:xfrm>
            <a:off x="1124794" y="1859976"/>
            <a:ext cx="7780668" cy="454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289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D3B713C3-9A97-42DF-A35C-F21FACB6FABD}"/>
              </a:ext>
            </a:extLst>
          </p:cNvPr>
          <p:cNvSpPr/>
          <p:nvPr/>
        </p:nvSpPr>
        <p:spPr>
          <a:xfrm rot="16200000">
            <a:off x="10467681" y="5133682"/>
            <a:ext cx="2235200" cy="1213439"/>
          </a:xfrm>
          <a:prstGeom prst="triangle">
            <a:avLst/>
          </a:prstGeom>
          <a:pattFill prst="pct90">
            <a:fgClr>
              <a:srgbClr val="446E7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B9767CB7-56D7-439F-B380-120550EE9193}"/>
              </a:ext>
            </a:extLst>
          </p:cNvPr>
          <p:cNvSpPr/>
          <p:nvPr/>
        </p:nvSpPr>
        <p:spPr>
          <a:xfrm rot="5400000" flipH="1">
            <a:off x="-823930" y="796768"/>
            <a:ext cx="4134722" cy="2541187"/>
          </a:xfrm>
          <a:prstGeom prst="triangle">
            <a:avLst/>
          </a:prstGeom>
          <a:solidFill>
            <a:srgbClr val="FAF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D82A4627-BA6C-4E10-B0E9-39338C9CA790}"/>
              </a:ext>
            </a:extLst>
          </p:cNvPr>
          <p:cNvSpPr txBox="1"/>
          <p:nvPr/>
        </p:nvSpPr>
        <p:spPr>
          <a:xfrm>
            <a:off x="1243431" y="371993"/>
            <a:ext cx="444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sz="4000" dirty="0">
                <a:solidFill>
                  <a:srgbClr val="418CAF"/>
                </a:solidFill>
                <a:latin typeface="Helvetica" panose="020B0604020202020204" pitchFamily="34" charset="0"/>
              </a:rPr>
              <a:t>程式碼說明</a:t>
            </a:r>
            <a:r>
              <a:rPr lang="en-US" altLang="zh-TW" sz="4000" dirty="0">
                <a:solidFill>
                  <a:srgbClr val="418CAF"/>
                </a:solidFill>
                <a:latin typeface="Helvetica" panose="020B0604020202020204" pitchFamily="34" charset="0"/>
              </a:rPr>
              <a:t>-</a:t>
            </a:r>
            <a:r>
              <a:rPr lang="zh-TW" altLang="en-US" sz="4000" dirty="0">
                <a:solidFill>
                  <a:srgbClr val="418CAF"/>
                </a:solidFill>
                <a:latin typeface="Helvetica" panose="020B0604020202020204" pitchFamily="34" charset="0"/>
              </a:rPr>
              <a:t>編輯</a:t>
            </a:r>
            <a:endParaRPr lang="zh-TW" altLang="en-US" sz="4000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6880" t="22724" r="43701" b="28761"/>
          <a:stretch/>
        </p:blipFill>
        <p:spPr>
          <a:xfrm>
            <a:off x="1243431" y="1451872"/>
            <a:ext cx="7414591" cy="513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59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D3B713C3-9A97-42DF-A35C-F21FACB6FABD}"/>
              </a:ext>
            </a:extLst>
          </p:cNvPr>
          <p:cNvSpPr/>
          <p:nvPr/>
        </p:nvSpPr>
        <p:spPr>
          <a:xfrm rot="16200000">
            <a:off x="10467681" y="5133682"/>
            <a:ext cx="2235200" cy="1213439"/>
          </a:xfrm>
          <a:prstGeom prst="triangle">
            <a:avLst/>
          </a:prstGeom>
          <a:pattFill prst="pct90">
            <a:fgClr>
              <a:srgbClr val="446E7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B9767CB7-56D7-439F-B380-120550EE9193}"/>
              </a:ext>
            </a:extLst>
          </p:cNvPr>
          <p:cNvSpPr/>
          <p:nvPr/>
        </p:nvSpPr>
        <p:spPr>
          <a:xfrm rot="5400000" flipH="1">
            <a:off x="-823930" y="796768"/>
            <a:ext cx="4134722" cy="2541187"/>
          </a:xfrm>
          <a:prstGeom prst="triangle">
            <a:avLst/>
          </a:prstGeom>
          <a:solidFill>
            <a:srgbClr val="FAF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D82A4627-BA6C-4E10-B0E9-39338C9CA790}"/>
              </a:ext>
            </a:extLst>
          </p:cNvPr>
          <p:cNvSpPr txBox="1"/>
          <p:nvPr/>
        </p:nvSpPr>
        <p:spPr>
          <a:xfrm>
            <a:off x="1243431" y="371993"/>
            <a:ext cx="444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sz="4000" dirty="0">
                <a:solidFill>
                  <a:srgbClr val="418CAF"/>
                </a:solidFill>
                <a:latin typeface="Helvetica" panose="020B0604020202020204" pitchFamily="34" charset="0"/>
              </a:rPr>
              <a:t>程式碼說明</a:t>
            </a:r>
            <a:r>
              <a:rPr lang="en-US" altLang="zh-TW" sz="4000" dirty="0">
                <a:solidFill>
                  <a:srgbClr val="418CAF"/>
                </a:solidFill>
                <a:latin typeface="Helvetica" panose="020B0604020202020204" pitchFamily="34" charset="0"/>
              </a:rPr>
              <a:t>-</a:t>
            </a:r>
            <a:r>
              <a:rPr lang="zh-TW" altLang="en-US" sz="4000" dirty="0">
                <a:solidFill>
                  <a:srgbClr val="418CAF"/>
                </a:solidFill>
                <a:latin typeface="Helvetica" panose="020B0604020202020204" pitchFamily="34" charset="0"/>
              </a:rPr>
              <a:t>更新</a:t>
            </a:r>
            <a:endParaRPr lang="zh-TW" altLang="en-US" sz="4000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7055" t="11563" r="35159" b="25397"/>
          <a:stretch/>
        </p:blipFill>
        <p:spPr>
          <a:xfrm>
            <a:off x="1361661" y="1451872"/>
            <a:ext cx="7066722" cy="524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95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D3B713C3-9A97-42DF-A35C-F21FACB6FABD}"/>
              </a:ext>
            </a:extLst>
          </p:cNvPr>
          <p:cNvSpPr/>
          <p:nvPr/>
        </p:nvSpPr>
        <p:spPr>
          <a:xfrm rot="16200000">
            <a:off x="10467681" y="5133682"/>
            <a:ext cx="2235200" cy="1213439"/>
          </a:xfrm>
          <a:prstGeom prst="triangle">
            <a:avLst/>
          </a:prstGeom>
          <a:pattFill prst="pct90">
            <a:fgClr>
              <a:srgbClr val="446E7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B9767CB7-56D7-439F-B380-120550EE9193}"/>
              </a:ext>
            </a:extLst>
          </p:cNvPr>
          <p:cNvSpPr/>
          <p:nvPr/>
        </p:nvSpPr>
        <p:spPr>
          <a:xfrm rot="5400000" flipH="1">
            <a:off x="-823930" y="796768"/>
            <a:ext cx="4134722" cy="2541187"/>
          </a:xfrm>
          <a:prstGeom prst="triangle">
            <a:avLst/>
          </a:prstGeom>
          <a:solidFill>
            <a:srgbClr val="FAF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D82A4627-BA6C-4E10-B0E9-39338C9CA790}"/>
              </a:ext>
            </a:extLst>
          </p:cNvPr>
          <p:cNvSpPr txBox="1"/>
          <p:nvPr/>
        </p:nvSpPr>
        <p:spPr>
          <a:xfrm>
            <a:off x="1243431" y="371993"/>
            <a:ext cx="444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sz="4000" dirty="0">
                <a:solidFill>
                  <a:srgbClr val="418CAF"/>
                </a:solidFill>
                <a:latin typeface="Helvetica" panose="020B0604020202020204" pitchFamily="34" charset="0"/>
              </a:rPr>
              <a:t>程式碼說明</a:t>
            </a:r>
            <a:r>
              <a:rPr lang="en-US" altLang="zh-TW" sz="4000" dirty="0">
                <a:solidFill>
                  <a:srgbClr val="418CAF"/>
                </a:solidFill>
                <a:latin typeface="Helvetica" panose="020B0604020202020204" pitchFamily="34" charset="0"/>
              </a:rPr>
              <a:t>-</a:t>
            </a:r>
            <a:r>
              <a:rPr lang="zh-TW" altLang="en-US" sz="4000" dirty="0">
                <a:solidFill>
                  <a:srgbClr val="418CAF"/>
                </a:solidFill>
                <a:latin typeface="Helvetica" panose="020B0604020202020204" pitchFamily="34" charset="0"/>
              </a:rPr>
              <a:t>刪除</a:t>
            </a:r>
            <a:endParaRPr lang="zh-TW" altLang="en-US" sz="4000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7560" t="24266" r="44710" b="29937"/>
          <a:stretch/>
        </p:blipFill>
        <p:spPr>
          <a:xfrm>
            <a:off x="1362700" y="1531731"/>
            <a:ext cx="7334039" cy="500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65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D3B713C3-9A97-42DF-A35C-F21FACB6FABD}"/>
              </a:ext>
            </a:extLst>
          </p:cNvPr>
          <p:cNvSpPr/>
          <p:nvPr/>
        </p:nvSpPr>
        <p:spPr>
          <a:xfrm rot="16200000">
            <a:off x="10467681" y="5133682"/>
            <a:ext cx="2235200" cy="1213439"/>
          </a:xfrm>
          <a:prstGeom prst="triangle">
            <a:avLst/>
          </a:prstGeom>
          <a:pattFill prst="pct90">
            <a:fgClr>
              <a:srgbClr val="446E7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B9767CB7-56D7-439F-B380-120550EE9193}"/>
              </a:ext>
            </a:extLst>
          </p:cNvPr>
          <p:cNvSpPr/>
          <p:nvPr/>
        </p:nvSpPr>
        <p:spPr>
          <a:xfrm rot="5400000" flipH="1">
            <a:off x="-823930" y="796768"/>
            <a:ext cx="4134722" cy="2541187"/>
          </a:xfrm>
          <a:prstGeom prst="triangle">
            <a:avLst/>
          </a:prstGeom>
          <a:solidFill>
            <a:srgbClr val="FAF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文本框 4">
            <a:extLst>
              <a:ext uri="{FF2B5EF4-FFF2-40B4-BE49-F238E27FC236}">
                <a16:creationId xmlns:a16="http://schemas.microsoft.com/office/drawing/2014/main" id="{D82A4627-BA6C-4E10-B0E9-39338C9CA790}"/>
              </a:ext>
            </a:extLst>
          </p:cNvPr>
          <p:cNvSpPr txBox="1"/>
          <p:nvPr/>
        </p:nvSpPr>
        <p:spPr>
          <a:xfrm>
            <a:off x="616227" y="520712"/>
            <a:ext cx="3220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sz="4000" dirty="0">
                <a:solidFill>
                  <a:srgbClr val="418CAF"/>
                </a:solidFill>
                <a:latin typeface="Helvetica" panose="020B0604020202020204" pitchFamily="34" charset="0"/>
              </a:rPr>
              <a:t>環境建置 </a:t>
            </a:r>
            <a:endParaRPr lang="zh-TW" altLang="en-US" sz="4000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1573789" y="1820091"/>
            <a:ext cx="5462737" cy="2067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TW" altLang="en-US" sz="2400" dirty="0"/>
              <a:t>作業系統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Windows10</a:t>
            </a:r>
          </a:p>
          <a:p>
            <a:pPr lvl="1"/>
            <a:r>
              <a:rPr lang="zh-TW" altLang="en-US" sz="2400" dirty="0"/>
              <a:t>資料庫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MongoDB server: 4.4.4</a:t>
            </a:r>
          </a:p>
          <a:p>
            <a:pPr lvl="1"/>
            <a:r>
              <a:rPr lang="en-US" altLang="zh-TW" sz="2400" dirty="0"/>
              <a:t>ODM</a:t>
            </a:r>
            <a:r>
              <a:rPr lang="zh-TW" altLang="en-US" sz="2400" dirty="0"/>
              <a:t>：</a:t>
            </a:r>
            <a:r>
              <a:rPr lang="en-US" altLang="zh-TW" sz="2400" dirty="0"/>
              <a:t>Mongoose</a:t>
            </a:r>
          </a:p>
          <a:p>
            <a:pPr lvl="2"/>
            <a:endParaRPr lang="en-US" altLang="zh-TW" sz="2200" dirty="0"/>
          </a:p>
          <a:p>
            <a:pPr lvl="2"/>
            <a:endParaRPr lang="en-US" altLang="zh-TW" sz="2200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63569BA-E9AD-4285-A60B-1FEC30C66253}"/>
              </a:ext>
            </a:extLst>
          </p:cNvPr>
          <p:cNvSpPr/>
          <p:nvPr/>
        </p:nvSpPr>
        <p:spPr>
          <a:xfrm>
            <a:off x="7106194" y="1311893"/>
            <a:ext cx="6096000" cy="3083921"/>
          </a:xfrm>
          <a:prstGeom prst="rect">
            <a:avLst/>
          </a:prstGeom>
        </p:spPr>
        <p:txBody>
          <a:bodyPr>
            <a:spAutoFit/>
          </a:bodyPr>
          <a:lstStyle/>
          <a:p>
            <a:pPr marL="617220" lvl="1" indent="-182880">
              <a:lnSpc>
                <a:spcPct val="90000"/>
              </a:lnSpc>
              <a:buClr>
                <a:schemeClr val="accent1"/>
              </a:buClr>
              <a:buFont typeface="Wingdings 2" pitchFamily="18" charset="2"/>
              <a:buChar char=""/>
            </a:pPr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前端</a:t>
            </a:r>
            <a:endParaRPr lang="en-US" altLang="zh-TW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074420" lvl="2" indent="-182880">
              <a:lnSpc>
                <a:spcPct val="90000"/>
              </a:lnSpc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HTML</a:t>
            </a:r>
          </a:p>
          <a:p>
            <a:pPr marL="1074420" lvl="2" indent="-182880">
              <a:lnSpc>
                <a:spcPct val="90000"/>
              </a:lnSpc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CSS</a:t>
            </a:r>
          </a:p>
          <a:p>
            <a:pPr marL="1074420" lvl="2" indent="-182880">
              <a:lnSpc>
                <a:spcPct val="90000"/>
              </a:lnSpc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Bootstrap</a:t>
            </a:r>
          </a:p>
          <a:p>
            <a:pPr marL="1074420" lvl="2" indent="-182880">
              <a:lnSpc>
                <a:spcPct val="90000"/>
              </a:lnSpc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Express</a:t>
            </a:r>
          </a:p>
          <a:p>
            <a:pPr marL="617220" lvl="1" indent="-182880">
              <a:lnSpc>
                <a:spcPct val="90000"/>
              </a:lnSpc>
              <a:buClr>
                <a:schemeClr val="accent1"/>
              </a:buClr>
              <a:buFont typeface="Wingdings 2" pitchFamily="18" charset="2"/>
              <a:buChar char=""/>
            </a:pPr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後台</a:t>
            </a:r>
            <a:r>
              <a:rPr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  <a:p>
            <a:pPr marL="1074420" lvl="2" indent="-182880">
              <a:lnSpc>
                <a:spcPct val="90000"/>
              </a:lnSpc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Node.js</a:t>
            </a:r>
          </a:p>
          <a:p>
            <a:pPr marL="1074420" lvl="2" indent="-182880">
              <a:lnSpc>
                <a:spcPct val="90000"/>
              </a:lnSpc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altLang="zh-TW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javascript</a:t>
            </a:r>
            <a:endParaRPr lang="en-US" altLang="zh-TW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074420" lvl="2" indent="-182880">
              <a:lnSpc>
                <a:spcPct val="90000"/>
              </a:lnSpc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Express</a:t>
            </a:r>
          </a:p>
        </p:txBody>
      </p:sp>
    </p:spTree>
    <p:extLst>
      <p:ext uri="{BB962C8B-B14F-4D97-AF65-F5344CB8AC3E}">
        <p14:creationId xmlns:p14="http://schemas.microsoft.com/office/powerpoint/2010/main" val="218738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D3B713C3-9A97-42DF-A35C-F21FACB6FABD}"/>
              </a:ext>
            </a:extLst>
          </p:cNvPr>
          <p:cNvSpPr/>
          <p:nvPr/>
        </p:nvSpPr>
        <p:spPr>
          <a:xfrm rot="16200000">
            <a:off x="10467681" y="5133682"/>
            <a:ext cx="2235200" cy="1213439"/>
          </a:xfrm>
          <a:prstGeom prst="triangle">
            <a:avLst/>
          </a:prstGeom>
          <a:pattFill prst="pct90">
            <a:fgClr>
              <a:srgbClr val="446E7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B9767CB7-56D7-439F-B380-120550EE9193}"/>
              </a:ext>
            </a:extLst>
          </p:cNvPr>
          <p:cNvSpPr/>
          <p:nvPr/>
        </p:nvSpPr>
        <p:spPr>
          <a:xfrm rot="5400000" flipH="1">
            <a:off x="-823930" y="796768"/>
            <a:ext cx="4134722" cy="2541187"/>
          </a:xfrm>
          <a:prstGeom prst="triangle">
            <a:avLst/>
          </a:prstGeom>
          <a:solidFill>
            <a:srgbClr val="FAF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D82A4627-BA6C-4E10-B0E9-39338C9CA790}"/>
              </a:ext>
            </a:extLst>
          </p:cNvPr>
          <p:cNvSpPr txBox="1"/>
          <p:nvPr/>
        </p:nvSpPr>
        <p:spPr>
          <a:xfrm>
            <a:off x="636105" y="640327"/>
            <a:ext cx="63610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sz="4000" dirty="0">
                <a:solidFill>
                  <a:srgbClr val="418CAF"/>
                </a:solidFill>
                <a:latin typeface="Helvetica" panose="020B0604020202020204" pitchFamily="34" charset="0"/>
              </a:rPr>
              <a:t>系統畫面說明和操作過程</a:t>
            </a:r>
            <a:endParaRPr lang="zh-TW" altLang="en-US" sz="4000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7424529" y="1364583"/>
            <a:ext cx="4846983" cy="46713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zh-TW" altLang="en-US" dirty="0"/>
              <a:t>在</a:t>
            </a:r>
            <a:r>
              <a:rPr lang="en-US" altLang="zh-TW" dirty="0"/>
              <a:t>crud</a:t>
            </a:r>
            <a:r>
              <a:rPr lang="zh-TW" altLang="en-US" dirty="0"/>
              <a:t>資料夾裡輸入指令</a:t>
            </a:r>
            <a:r>
              <a:rPr lang="en-US" altLang="zh-TW" dirty="0" err="1"/>
              <a:t>npm</a:t>
            </a:r>
            <a:r>
              <a:rPr lang="en-US" altLang="zh-TW" dirty="0"/>
              <a:t> start</a:t>
            </a:r>
            <a:r>
              <a:rPr lang="zh-TW" altLang="en-US" dirty="0"/>
              <a:t>資料庫和主機就會連上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之後在瀏覽器輸入</a:t>
            </a:r>
            <a:r>
              <a:rPr lang="en-US" altLang="zh-TW" dirty="0">
                <a:hlinkClick r:id="rId2"/>
              </a:rPr>
              <a:t>http://localhost:4000/</a:t>
            </a:r>
            <a:r>
              <a:rPr lang="zh-TW" altLang="en-US" dirty="0"/>
              <a:t>就可以到主畫面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67" y="1552365"/>
            <a:ext cx="7167562" cy="429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636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D3B713C3-9A97-42DF-A35C-F21FACB6FABD}"/>
              </a:ext>
            </a:extLst>
          </p:cNvPr>
          <p:cNvSpPr/>
          <p:nvPr/>
        </p:nvSpPr>
        <p:spPr>
          <a:xfrm rot="16200000">
            <a:off x="10467681" y="5133682"/>
            <a:ext cx="2235200" cy="1213439"/>
          </a:xfrm>
          <a:prstGeom prst="triangle">
            <a:avLst/>
          </a:prstGeom>
          <a:pattFill prst="pct90">
            <a:fgClr>
              <a:srgbClr val="446E7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B9767CB7-56D7-439F-B380-120550EE9193}"/>
              </a:ext>
            </a:extLst>
          </p:cNvPr>
          <p:cNvSpPr/>
          <p:nvPr/>
        </p:nvSpPr>
        <p:spPr>
          <a:xfrm rot="5400000" flipH="1">
            <a:off x="-823930" y="796768"/>
            <a:ext cx="4134722" cy="2541187"/>
          </a:xfrm>
          <a:prstGeom prst="triangle">
            <a:avLst/>
          </a:prstGeom>
          <a:solidFill>
            <a:srgbClr val="FAF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D82A4627-BA6C-4E10-B0E9-39338C9CA790}"/>
              </a:ext>
            </a:extLst>
          </p:cNvPr>
          <p:cNvSpPr txBox="1"/>
          <p:nvPr/>
        </p:nvSpPr>
        <p:spPr>
          <a:xfrm>
            <a:off x="636105" y="640327"/>
            <a:ext cx="63610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sz="4000" dirty="0">
                <a:solidFill>
                  <a:srgbClr val="418CAF"/>
                </a:solidFill>
                <a:latin typeface="Helvetica" panose="020B0604020202020204" pitchFamily="34" charset="0"/>
              </a:rPr>
              <a:t>系統畫面說明和操作過程</a:t>
            </a:r>
            <a:endParaRPr lang="zh-TW" altLang="en-US" sz="4000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270" t="10110" r="777" b="5302"/>
          <a:stretch/>
        </p:blipFill>
        <p:spPr>
          <a:xfrm>
            <a:off x="245141" y="1765073"/>
            <a:ext cx="7499631" cy="3606145"/>
          </a:xfrm>
          <a:prstGeom prst="rect">
            <a:avLst/>
          </a:prstGeom>
        </p:spPr>
      </p:pic>
      <p:sp>
        <p:nvSpPr>
          <p:cNvPr id="4" name="橢圓 3"/>
          <p:cNvSpPr/>
          <p:nvPr/>
        </p:nvSpPr>
        <p:spPr>
          <a:xfrm>
            <a:off x="5665304" y="2395333"/>
            <a:ext cx="983974" cy="3975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7871791" y="1232451"/>
            <a:ext cx="3836505" cy="46713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zh-TW" altLang="en-US" dirty="0"/>
              <a:t>右上方可以新增顧客或食譜並可列出所有的顧客</a:t>
            </a:r>
          </a:p>
        </p:txBody>
      </p:sp>
    </p:spTree>
    <p:extLst>
      <p:ext uri="{BB962C8B-B14F-4D97-AF65-F5344CB8AC3E}">
        <p14:creationId xmlns:p14="http://schemas.microsoft.com/office/powerpoint/2010/main" val="2617058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D3B713C3-9A97-42DF-A35C-F21FACB6FABD}"/>
              </a:ext>
            </a:extLst>
          </p:cNvPr>
          <p:cNvSpPr/>
          <p:nvPr/>
        </p:nvSpPr>
        <p:spPr>
          <a:xfrm rot="16200000">
            <a:off x="10467681" y="5133682"/>
            <a:ext cx="2235200" cy="1213439"/>
          </a:xfrm>
          <a:prstGeom prst="triangle">
            <a:avLst/>
          </a:prstGeom>
          <a:pattFill prst="pct90">
            <a:fgClr>
              <a:srgbClr val="446E7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B9767CB7-56D7-439F-B380-120550EE9193}"/>
              </a:ext>
            </a:extLst>
          </p:cNvPr>
          <p:cNvSpPr/>
          <p:nvPr/>
        </p:nvSpPr>
        <p:spPr>
          <a:xfrm rot="5400000" flipH="1">
            <a:off x="-823930" y="796768"/>
            <a:ext cx="4134722" cy="2541187"/>
          </a:xfrm>
          <a:prstGeom prst="triangle">
            <a:avLst/>
          </a:prstGeom>
          <a:solidFill>
            <a:srgbClr val="FAF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D82A4627-BA6C-4E10-B0E9-39338C9CA790}"/>
              </a:ext>
            </a:extLst>
          </p:cNvPr>
          <p:cNvSpPr txBox="1"/>
          <p:nvPr/>
        </p:nvSpPr>
        <p:spPr>
          <a:xfrm>
            <a:off x="636105" y="640327"/>
            <a:ext cx="63610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sz="4000" dirty="0">
                <a:solidFill>
                  <a:srgbClr val="418CAF"/>
                </a:solidFill>
                <a:latin typeface="Helvetica" panose="020B0604020202020204" pitchFamily="34" charset="0"/>
              </a:rPr>
              <a:t>系統畫面說明和操作過程</a:t>
            </a:r>
            <a:endParaRPr lang="en-US" altLang="zh-TW" sz="4000" dirty="0">
              <a:solidFill>
                <a:srgbClr val="418CAF"/>
              </a:solidFill>
              <a:latin typeface="Helvetica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4000" b="0" i="0" dirty="0">
                <a:solidFill>
                  <a:srgbClr val="418CAF"/>
                </a:solidFill>
                <a:effectLst/>
                <a:latin typeface="Helvetica" panose="020B0604020202020204" pitchFamily="34" charset="0"/>
              </a:rPr>
              <a:t>(</a:t>
            </a:r>
            <a:r>
              <a:rPr lang="zh-TW" altLang="en-US" sz="4000" b="0" i="0" dirty="0">
                <a:solidFill>
                  <a:srgbClr val="418CAF"/>
                </a:solidFill>
                <a:effectLst/>
                <a:latin typeface="Helvetica" panose="020B0604020202020204" pitchFamily="34" charset="0"/>
              </a:rPr>
              <a:t>點進去 </a:t>
            </a:r>
            <a:r>
              <a:rPr lang="en-US" altLang="zh-TW" sz="4000" b="0" i="0" dirty="0">
                <a:solidFill>
                  <a:srgbClr val="418CAF"/>
                </a:solidFill>
                <a:effectLst/>
                <a:latin typeface="Helvetica" panose="020B0604020202020204" pitchFamily="34" charset="0"/>
              </a:rPr>
              <a:t>add customer</a:t>
            </a:r>
            <a:r>
              <a:rPr lang="zh-TW" altLang="en-US" sz="4000" b="0" i="0" dirty="0">
                <a:solidFill>
                  <a:srgbClr val="418CAF"/>
                </a:solidFill>
                <a:effectLst/>
                <a:latin typeface="Helvetica" panose="020B0604020202020204" pitchFamily="34" charset="0"/>
              </a:rPr>
              <a:t>後</a:t>
            </a:r>
            <a:r>
              <a:rPr lang="en-US" altLang="zh-TW" sz="4000" b="0" i="0" dirty="0">
                <a:solidFill>
                  <a:srgbClr val="418CAF"/>
                </a:solidFill>
                <a:effectLst/>
                <a:latin typeface="Helvetica" panose="020B0604020202020204" pitchFamily="34" charset="0"/>
              </a:rPr>
              <a:t>)</a:t>
            </a:r>
            <a:endParaRPr lang="zh-TW" altLang="en-US" sz="4000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8050696" y="1341822"/>
            <a:ext cx="3836505" cy="46713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zh-TW" altLang="en-US" dirty="0"/>
              <a:t>於此處新增資料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成功後會跳回首頁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18" t="9112" r="2306" b="6458"/>
          <a:stretch/>
        </p:blipFill>
        <p:spPr>
          <a:xfrm>
            <a:off x="109333" y="1918295"/>
            <a:ext cx="8229599" cy="400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08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D3B713C3-9A97-42DF-A35C-F21FACB6FABD}"/>
              </a:ext>
            </a:extLst>
          </p:cNvPr>
          <p:cNvSpPr/>
          <p:nvPr/>
        </p:nvSpPr>
        <p:spPr>
          <a:xfrm rot="16200000">
            <a:off x="10467681" y="5133682"/>
            <a:ext cx="2235200" cy="1213439"/>
          </a:xfrm>
          <a:prstGeom prst="triangle">
            <a:avLst/>
          </a:prstGeom>
          <a:pattFill prst="pct90">
            <a:fgClr>
              <a:srgbClr val="446E7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B9767CB7-56D7-439F-B380-120550EE9193}"/>
              </a:ext>
            </a:extLst>
          </p:cNvPr>
          <p:cNvSpPr/>
          <p:nvPr/>
        </p:nvSpPr>
        <p:spPr>
          <a:xfrm rot="5400000" flipH="1">
            <a:off x="-823930" y="796768"/>
            <a:ext cx="4134722" cy="2541187"/>
          </a:xfrm>
          <a:prstGeom prst="triangle">
            <a:avLst/>
          </a:prstGeom>
          <a:solidFill>
            <a:srgbClr val="FAF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D82A4627-BA6C-4E10-B0E9-39338C9CA790}"/>
              </a:ext>
            </a:extLst>
          </p:cNvPr>
          <p:cNvSpPr txBox="1"/>
          <p:nvPr/>
        </p:nvSpPr>
        <p:spPr>
          <a:xfrm>
            <a:off x="636105" y="640327"/>
            <a:ext cx="71097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sz="4000" dirty="0">
                <a:solidFill>
                  <a:srgbClr val="418CAF"/>
                </a:solidFill>
                <a:latin typeface="Helvetica" panose="020B0604020202020204" pitchFamily="34" charset="0"/>
              </a:rPr>
              <a:t>系統畫面說明和操作過程</a:t>
            </a:r>
            <a:endParaRPr lang="en-US" altLang="zh-TW" sz="4000" dirty="0">
              <a:solidFill>
                <a:srgbClr val="418CAF"/>
              </a:solidFill>
              <a:latin typeface="Helvetica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4000" b="0" i="0" dirty="0">
                <a:solidFill>
                  <a:srgbClr val="418CAF"/>
                </a:solidFill>
                <a:effectLst/>
                <a:latin typeface="Helvetica" panose="020B0604020202020204" pitchFamily="34" charset="0"/>
              </a:rPr>
              <a:t>(</a:t>
            </a:r>
            <a:r>
              <a:rPr lang="zh-TW" altLang="en-US" sz="4000" b="0" i="0" dirty="0">
                <a:solidFill>
                  <a:srgbClr val="418CAF"/>
                </a:solidFill>
                <a:effectLst/>
                <a:latin typeface="Helvetica" panose="020B0604020202020204" pitchFamily="34" charset="0"/>
              </a:rPr>
              <a:t>點進去 </a:t>
            </a:r>
            <a:r>
              <a:rPr lang="en-US" altLang="zh-TW" sz="4000" b="0" i="0" dirty="0">
                <a:solidFill>
                  <a:srgbClr val="418CAF"/>
                </a:solidFill>
                <a:effectLst/>
                <a:latin typeface="Helvetica" panose="020B0604020202020204" pitchFamily="34" charset="0"/>
              </a:rPr>
              <a:t>show all customer</a:t>
            </a:r>
            <a:r>
              <a:rPr lang="zh-TW" altLang="en-US" sz="4000" b="0" i="0" dirty="0">
                <a:solidFill>
                  <a:srgbClr val="418CAF"/>
                </a:solidFill>
                <a:effectLst/>
                <a:latin typeface="Helvetica" panose="020B0604020202020204" pitchFamily="34" charset="0"/>
              </a:rPr>
              <a:t>後</a:t>
            </a:r>
            <a:r>
              <a:rPr lang="en-US" altLang="zh-TW" sz="4000" b="0" i="0" dirty="0">
                <a:solidFill>
                  <a:srgbClr val="418CAF"/>
                </a:solidFill>
                <a:effectLst/>
                <a:latin typeface="Helvetica" panose="020B0604020202020204" pitchFamily="34" charset="0"/>
              </a:rPr>
              <a:t>)</a:t>
            </a:r>
            <a:endParaRPr lang="zh-TW" altLang="en-US" sz="4000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8050696" y="1341822"/>
            <a:ext cx="3836505" cy="46713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zh-TW" altLang="en-US" dirty="0"/>
              <a:t>點按圖標編輯或刪除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" t="10149" r="2104" b="5641"/>
          <a:stretch/>
        </p:blipFill>
        <p:spPr>
          <a:xfrm>
            <a:off x="357808" y="2226365"/>
            <a:ext cx="8134183" cy="3935895"/>
          </a:xfrm>
          <a:prstGeom prst="rect">
            <a:avLst/>
          </a:prstGeom>
        </p:spPr>
      </p:pic>
      <p:sp>
        <p:nvSpPr>
          <p:cNvPr id="4" name="橢圓 3"/>
          <p:cNvSpPr/>
          <p:nvPr/>
        </p:nvSpPr>
        <p:spPr>
          <a:xfrm>
            <a:off x="8050696" y="2812774"/>
            <a:ext cx="407504" cy="8746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6992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D3B713C3-9A97-42DF-A35C-F21FACB6FABD}"/>
              </a:ext>
            </a:extLst>
          </p:cNvPr>
          <p:cNvSpPr/>
          <p:nvPr/>
        </p:nvSpPr>
        <p:spPr>
          <a:xfrm rot="16200000">
            <a:off x="10467681" y="5133682"/>
            <a:ext cx="2235200" cy="1213439"/>
          </a:xfrm>
          <a:prstGeom prst="triangle">
            <a:avLst/>
          </a:prstGeom>
          <a:pattFill prst="pct90">
            <a:fgClr>
              <a:srgbClr val="446E7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B9767CB7-56D7-439F-B380-120550EE9193}"/>
              </a:ext>
            </a:extLst>
          </p:cNvPr>
          <p:cNvSpPr/>
          <p:nvPr/>
        </p:nvSpPr>
        <p:spPr>
          <a:xfrm rot="5400000" flipH="1">
            <a:off x="-823930" y="796768"/>
            <a:ext cx="4134722" cy="2541187"/>
          </a:xfrm>
          <a:prstGeom prst="triangle">
            <a:avLst/>
          </a:prstGeom>
          <a:solidFill>
            <a:srgbClr val="FAF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D82A4627-BA6C-4E10-B0E9-39338C9CA790}"/>
              </a:ext>
            </a:extLst>
          </p:cNvPr>
          <p:cNvSpPr txBox="1"/>
          <p:nvPr/>
        </p:nvSpPr>
        <p:spPr>
          <a:xfrm>
            <a:off x="573157" y="298219"/>
            <a:ext cx="71097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sz="4000" dirty="0">
                <a:solidFill>
                  <a:srgbClr val="418CAF"/>
                </a:solidFill>
                <a:latin typeface="Helvetica" panose="020B0604020202020204" pitchFamily="34" charset="0"/>
              </a:rPr>
              <a:t>系統畫面說明和操作過程</a:t>
            </a:r>
            <a:endParaRPr lang="en-US" altLang="zh-TW" sz="4000" dirty="0">
              <a:solidFill>
                <a:srgbClr val="418CAF"/>
              </a:solidFill>
              <a:latin typeface="Helvetica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4000" b="0" i="0" dirty="0">
                <a:solidFill>
                  <a:srgbClr val="418CAF"/>
                </a:solidFill>
                <a:effectLst/>
                <a:latin typeface="Helvetica" panose="020B0604020202020204" pitchFamily="34" charset="0"/>
              </a:rPr>
              <a:t>(</a:t>
            </a:r>
            <a:r>
              <a:rPr lang="zh-TW" altLang="en-US" sz="4000" dirty="0">
                <a:solidFill>
                  <a:srgbClr val="418CAF"/>
                </a:solidFill>
                <a:latin typeface="Helvetica" panose="020B0604020202020204" pitchFamily="34" charset="0"/>
              </a:rPr>
              <a:t>若刪除成功會直接跳回首頁</a:t>
            </a:r>
            <a:r>
              <a:rPr lang="en-US" altLang="zh-TW" sz="4000" dirty="0">
                <a:solidFill>
                  <a:srgbClr val="418CAF"/>
                </a:solidFill>
                <a:latin typeface="Helvetica" panose="020B0604020202020204" pitchFamily="34" charset="0"/>
              </a:rPr>
              <a:t>),</a:t>
            </a:r>
            <a:r>
              <a:rPr lang="zh-TW" altLang="en-US" sz="4000" dirty="0">
                <a:solidFill>
                  <a:srgbClr val="418CAF"/>
                </a:solidFill>
                <a:latin typeface="Helvetica" panose="020B0604020202020204" pitchFamily="34" charset="0"/>
              </a:rPr>
              <a:t>此為編輯畫面</a:t>
            </a:r>
            <a:endParaRPr lang="zh-TW" altLang="en-US" sz="4000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8050696" y="1341822"/>
            <a:ext cx="3836505" cy="46713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buNone/>
            </a:pP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381" t="9879" r="575" b="5374"/>
          <a:stretch/>
        </p:blipFill>
        <p:spPr>
          <a:xfrm>
            <a:off x="967408" y="2386381"/>
            <a:ext cx="8564217" cy="412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927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D3B713C3-9A97-42DF-A35C-F21FACB6FABD}"/>
              </a:ext>
            </a:extLst>
          </p:cNvPr>
          <p:cNvSpPr/>
          <p:nvPr/>
        </p:nvSpPr>
        <p:spPr>
          <a:xfrm rot="16200000">
            <a:off x="10467681" y="5133682"/>
            <a:ext cx="2235200" cy="1213439"/>
          </a:xfrm>
          <a:prstGeom prst="triangle">
            <a:avLst/>
          </a:prstGeom>
          <a:pattFill prst="pct90">
            <a:fgClr>
              <a:srgbClr val="446E7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B9767CB7-56D7-439F-B380-120550EE9193}"/>
              </a:ext>
            </a:extLst>
          </p:cNvPr>
          <p:cNvSpPr/>
          <p:nvPr/>
        </p:nvSpPr>
        <p:spPr>
          <a:xfrm rot="5400000" flipH="1">
            <a:off x="-823930" y="796768"/>
            <a:ext cx="4134722" cy="2541187"/>
          </a:xfrm>
          <a:prstGeom prst="triangle">
            <a:avLst/>
          </a:prstGeom>
          <a:solidFill>
            <a:srgbClr val="FAF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D82A4627-BA6C-4E10-B0E9-39338C9CA790}"/>
              </a:ext>
            </a:extLst>
          </p:cNvPr>
          <p:cNvSpPr txBox="1"/>
          <p:nvPr/>
        </p:nvSpPr>
        <p:spPr>
          <a:xfrm>
            <a:off x="573157" y="298219"/>
            <a:ext cx="71097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sz="4000" dirty="0">
                <a:solidFill>
                  <a:srgbClr val="418CAF"/>
                </a:solidFill>
                <a:latin typeface="Helvetica" panose="020B0604020202020204" pitchFamily="34" charset="0"/>
              </a:rPr>
              <a:t>系統畫面說明和操作過程</a:t>
            </a:r>
            <a:endParaRPr lang="en-US" altLang="zh-TW" sz="4000" dirty="0">
              <a:solidFill>
                <a:srgbClr val="418CAF"/>
              </a:solidFill>
              <a:latin typeface="Helvetica" panose="020B0604020202020204" pitchFamily="34" charset="0"/>
            </a:endParaRPr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8050696" y="1341822"/>
            <a:ext cx="3836505" cy="46713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buNone/>
            </a:pP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214" t="10301" r="1867" b="5965"/>
          <a:stretch/>
        </p:blipFill>
        <p:spPr>
          <a:xfrm>
            <a:off x="416826" y="1813949"/>
            <a:ext cx="7748517" cy="3727135"/>
          </a:xfrm>
          <a:prstGeom prst="rect">
            <a:avLst/>
          </a:prstGeom>
        </p:spPr>
      </p:pic>
      <p:sp>
        <p:nvSpPr>
          <p:cNvPr id="4" name="橢圓 3"/>
          <p:cNvSpPr/>
          <p:nvPr/>
        </p:nvSpPr>
        <p:spPr>
          <a:xfrm>
            <a:off x="3394559" y="4542183"/>
            <a:ext cx="1868557" cy="6714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8203096" y="2067361"/>
            <a:ext cx="3836505" cy="46713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zh-TW" altLang="en-US" dirty="0"/>
              <a:t>按進去可以看到菜單</a:t>
            </a:r>
          </a:p>
        </p:txBody>
      </p:sp>
    </p:spTree>
    <p:extLst>
      <p:ext uri="{BB962C8B-B14F-4D97-AF65-F5344CB8AC3E}">
        <p14:creationId xmlns:p14="http://schemas.microsoft.com/office/powerpoint/2010/main" val="2283822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D3B713C3-9A97-42DF-A35C-F21FACB6FABD}"/>
              </a:ext>
            </a:extLst>
          </p:cNvPr>
          <p:cNvSpPr/>
          <p:nvPr/>
        </p:nvSpPr>
        <p:spPr>
          <a:xfrm rot="16200000">
            <a:off x="10467681" y="5133682"/>
            <a:ext cx="2235200" cy="1213439"/>
          </a:xfrm>
          <a:prstGeom prst="triangle">
            <a:avLst/>
          </a:prstGeom>
          <a:pattFill prst="pct90">
            <a:fgClr>
              <a:srgbClr val="446E7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B9767CB7-56D7-439F-B380-120550EE9193}"/>
              </a:ext>
            </a:extLst>
          </p:cNvPr>
          <p:cNvSpPr/>
          <p:nvPr/>
        </p:nvSpPr>
        <p:spPr>
          <a:xfrm rot="5400000" flipH="1">
            <a:off x="-823930" y="796768"/>
            <a:ext cx="4134722" cy="2541187"/>
          </a:xfrm>
          <a:prstGeom prst="triangle">
            <a:avLst/>
          </a:prstGeom>
          <a:solidFill>
            <a:srgbClr val="FAF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D82A4627-BA6C-4E10-B0E9-39338C9CA790}"/>
              </a:ext>
            </a:extLst>
          </p:cNvPr>
          <p:cNvSpPr txBox="1"/>
          <p:nvPr/>
        </p:nvSpPr>
        <p:spPr>
          <a:xfrm>
            <a:off x="573157" y="298219"/>
            <a:ext cx="71097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sz="4000" dirty="0">
                <a:solidFill>
                  <a:srgbClr val="418CAF"/>
                </a:solidFill>
                <a:latin typeface="Helvetica" panose="020B0604020202020204" pitchFamily="34" charset="0"/>
              </a:rPr>
              <a:t>系統畫面說明和操作過程</a:t>
            </a:r>
            <a:endParaRPr lang="en-US" altLang="zh-TW" sz="4000" dirty="0">
              <a:solidFill>
                <a:srgbClr val="418CAF"/>
              </a:solidFill>
              <a:latin typeface="Helvetica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4000" dirty="0">
                <a:solidFill>
                  <a:srgbClr val="418CAF"/>
                </a:solidFill>
                <a:latin typeface="Helvetica" panose="020B0604020202020204" pitchFamily="34" charset="0"/>
              </a:rPr>
              <a:t>菜單畫面</a:t>
            </a:r>
            <a:endParaRPr lang="en-US" altLang="zh-TW" sz="4000" dirty="0">
              <a:solidFill>
                <a:srgbClr val="418CAF"/>
              </a:solidFill>
              <a:latin typeface="Helvetica" panose="020B0604020202020204" pitchFamily="34" charset="0"/>
            </a:endParaRPr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8050696" y="1341822"/>
            <a:ext cx="3836505" cy="46713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buNone/>
            </a:pP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54" t="10415" r="760" b="6679"/>
          <a:stretch/>
        </p:blipFill>
        <p:spPr>
          <a:xfrm>
            <a:off x="685800" y="1709529"/>
            <a:ext cx="9819861" cy="462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93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D3B713C3-9A97-42DF-A35C-F21FACB6FABD}"/>
              </a:ext>
            </a:extLst>
          </p:cNvPr>
          <p:cNvSpPr/>
          <p:nvPr/>
        </p:nvSpPr>
        <p:spPr>
          <a:xfrm rot="16200000">
            <a:off x="10467681" y="5133682"/>
            <a:ext cx="2235200" cy="1213439"/>
          </a:xfrm>
          <a:prstGeom prst="triangle">
            <a:avLst/>
          </a:prstGeom>
          <a:pattFill prst="pct90">
            <a:fgClr>
              <a:srgbClr val="446E7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B9767CB7-56D7-439F-B380-120550EE9193}"/>
              </a:ext>
            </a:extLst>
          </p:cNvPr>
          <p:cNvSpPr/>
          <p:nvPr/>
        </p:nvSpPr>
        <p:spPr>
          <a:xfrm rot="5400000" flipH="1">
            <a:off x="-823930" y="796768"/>
            <a:ext cx="4134722" cy="2541187"/>
          </a:xfrm>
          <a:prstGeom prst="triangle">
            <a:avLst/>
          </a:prstGeom>
          <a:solidFill>
            <a:srgbClr val="FAF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D82A4627-BA6C-4E10-B0E9-39338C9CA790}"/>
              </a:ext>
            </a:extLst>
          </p:cNvPr>
          <p:cNvSpPr txBox="1"/>
          <p:nvPr/>
        </p:nvSpPr>
        <p:spPr>
          <a:xfrm>
            <a:off x="636105" y="640327"/>
            <a:ext cx="63610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sz="4000" dirty="0">
                <a:solidFill>
                  <a:srgbClr val="418CAF"/>
                </a:solidFill>
                <a:latin typeface="Helvetica" panose="020B0604020202020204" pitchFamily="34" charset="0"/>
              </a:rPr>
              <a:t>遇到的問題與解決方式</a:t>
            </a:r>
            <a:endParaRPr lang="zh-TW" altLang="en-US" sz="4000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556591" y="1431949"/>
            <a:ext cx="10421970" cy="49290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zh-TW" altLang="en-US" dirty="0"/>
              <a:t>一開始遇到</a:t>
            </a:r>
            <a:r>
              <a:rPr lang="en-US" altLang="zh-TW" dirty="0"/>
              <a:t>require</a:t>
            </a:r>
            <a:r>
              <a:rPr lang="zh-TW" altLang="en-US" dirty="0"/>
              <a:t>不能在</a:t>
            </a:r>
            <a:r>
              <a:rPr lang="en-US" altLang="zh-TW" dirty="0" err="1"/>
              <a:t>javascript</a:t>
            </a:r>
            <a:r>
              <a:rPr lang="zh-TW" altLang="en-US" dirty="0"/>
              <a:t>環境中使用的問題</a:t>
            </a:r>
            <a:r>
              <a:rPr lang="en-US" altLang="zh-TW" dirty="0"/>
              <a:t>,</a:t>
            </a:r>
            <a:r>
              <a:rPr lang="zh-TW" altLang="en-US" dirty="0"/>
              <a:t>後來加入了新的</a:t>
            </a:r>
            <a:r>
              <a:rPr lang="en-US" altLang="zh-TW" dirty="0"/>
              <a:t>module</a:t>
            </a:r>
            <a:r>
              <a:rPr lang="zh-TW" altLang="en-US" dirty="0"/>
              <a:t>就可以。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因為幾乎沒用過</a:t>
            </a:r>
            <a:r>
              <a:rPr lang="en-US" altLang="zh-TW" dirty="0"/>
              <a:t>node.js</a:t>
            </a:r>
            <a:r>
              <a:rPr lang="zh-TW" altLang="en-US" dirty="0"/>
              <a:t> 所以不太懂</a:t>
            </a:r>
            <a:r>
              <a:rPr lang="en-US" altLang="zh-TW" dirty="0" err="1"/>
              <a:t>ejs</a:t>
            </a:r>
            <a:r>
              <a:rPr lang="zh-TW" altLang="en-US" dirty="0"/>
              <a:t>跟</a:t>
            </a:r>
            <a:r>
              <a:rPr lang="en-US" altLang="zh-TW" dirty="0" err="1"/>
              <a:t>js</a:t>
            </a:r>
            <a:r>
              <a:rPr lang="zh-TW" altLang="en-US" dirty="0"/>
              <a:t>是怎麼互相影響的</a:t>
            </a:r>
            <a:r>
              <a:rPr lang="en-US" altLang="zh-TW" dirty="0"/>
              <a:t>,</a:t>
            </a:r>
            <a:r>
              <a:rPr lang="zh-TW" altLang="en-US" dirty="0"/>
              <a:t>所以一開始做的時候搞不太懂階層</a:t>
            </a:r>
            <a:r>
              <a:rPr lang="en-US" altLang="zh-TW" dirty="0"/>
              <a:t>,</a:t>
            </a:r>
            <a:r>
              <a:rPr lang="zh-TW" altLang="en-US" dirty="0"/>
              <a:t>不知道是誰連去誰那邊</a:t>
            </a:r>
            <a:r>
              <a:rPr lang="en-US" altLang="zh-TW" dirty="0"/>
              <a:t>,</a:t>
            </a:r>
            <a:r>
              <a:rPr lang="zh-TW" altLang="en-US" dirty="0"/>
              <a:t>或者</a:t>
            </a:r>
            <a:r>
              <a:rPr lang="en-US" altLang="zh-TW" dirty="0"/>
              <a:t>render</a:t>
            </a:r>
            <a:r>
              <a:rPr lang="zh-TW" altLang="en-US" dirty="0"/>
              <a:t>為什麼會出錯</a:t>
            </a:r>
            <a:r>
              <a:rPr lang="en-US" altLang="zh-TW" dirty="0"/>
              <a:t>,</a:t>
            </a:r>
            <a:r>
              <a:rPr lang="zh-TW" altLang="en-US" dirty="0"/>
              <a:t>後來多看影片就比較了解。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/>
              <a:t>Post</a:t>
            </a:r>
            <a:r>
              <a:rPr lang="zh-TW" altLang="en-US" dirty="0"/>
              <a:t>和</a:t>
            </a:r>
            <a:r>
              <a:rPr lang="en-US" altLang="zh-TW" dirty="0"/>
              <a:t>get</a:t>
            </a:r>
            <a:r>
              <a:rPr lang="zh-TW" altLang="en-US" dirty="0"/>
              <a:t>常常會失敗</a:t>
            </a:r>
            <a:r>
              <a:rPr lang="en-US" altLang="zh-TW" dirty="0"/>
              <a:t>,</a:t>
            </a:r>
            <a:r>
              <a:rPr lang="zh-TW" altLang="en-US" dirty="0"/>
              <a:t>後來檢查變數傳值或</a:t>
            </a:r>
            <a:r>
              <a:rPr lang="en-US" altLang="zh-TW" dirty="0" err="1"/>
              <a:t>ejs</a:t>
            </a:r>
            <a:r>
              <a:rPr lang="zh-TW" altLang="en-US" dirty="0"/>
              <a:t>有沒有寫錯就可以了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發現有的頁面不能套</a:t>
            </a:r>
            <a:r>
              <a:rPr lang="en-US" altLang="zh-TW" dirty="0" err="1"/>
              <a:t>css</a:t>
            </a:r>
            <a:r>
              <a:rPr lang="en-US" altLang="zh-TW" dirty="0"/>
              <a:t>,</a:t>
            </a:r>
            <a:r>
              <a:rPr lang="zh-TW" altLang="en-US" dirty="0"/>
              <a:t>後來發現是因為跑太下層</a:t>
            </a:r>
            <a:r>
              <a:rPr lang="en-US" altLang="zh-TW" dirty="0"/>
              <a:t>,</a:t>
            </a:r>
            <a:r>
              <a:rPr lang="zh-TW" altLang="en-US" dirty="0"/>
              <a:t>拿不到</a:t>
            </a:r>
            <a:r>
              <a:rPr lang="en-US" altLang="zh-TW" dirty="0" err="1"/>
              <a:t>css</a:t>
            </a:r>
            <a:r>
              <a:rPr lang="zh-TW" altLang="en-US" dirty="0"/>
              <a:t>檔。</a:t>
            </a:r>
            <a:endParaRPr lang="en-US" altLang="zh-TW" dirty="0"/>
          </a:p>
          <a:p>
            <a:pPr lvl="1">
              <a:lnSpc>
                <a:spcPct val="200000"/>
              </a:lnSpc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98913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D3B713C3-9A97-42DF-A35C-F21FACB6FABD}"/>
              </a:ext>
            </a:extLst>
          </p:cNvPr>
          <p:cNvSpPr/>
          <p:nvPr/>
        </p:nvSpPr>
        <p:spPr>
          <a:xfrm rot="16200000">
            <a:off x="10467681" y="5133682"/>
            <a:ext cx="2235200" cy="1213439"/>
          </a:xfrm>
          <a:prstGeom prst="triangle">
            <a:avLst/>
          </a:prstGeom>
          <a:pattFill prst="pct90">
            <a:fgClr>
              <a:srgbClr val="446E7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B9767CB7-56D7-439F-B380-120550EE9193}"/>
              </a:ext>
            </a:extLst>
          </p:cNvPr>
          <p:cNvSpPr/>
          <p:nvPr/>
        </p:nvSpPr>
        <p:spPr>
          <a:xfrm rot="5400000" flipH="1">
            <a:off x="-823930" y="796768"/>
            <a:ext cx="4134722" cy="2541187"/>
          </a:xfrm>
          <a:prstGeom prst="triangle">
            <a:avLst/>
          </a:prstGeom>
          <a:solidFill>
            <a:srgbClr val="FAF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D82A4627-BA6C-4E10-B0E9-39338C9CA790}"/>
              </a:ext>
            </a:extLst>
          </p:cNvPr>
          <p:cNvSpPr txBox="1"/>
          <p:nvPr/>
        </p:nvSpPr>
        <p:spPr>
          <a:xfrm>
            <a:off x="636105" y="640327"/>
            <a:ext cx="2564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sz="4000" dirty="0">
                <a:solidFill>
                  <a:srgbClr val="418CAF"/>
                </a:solidFill>
                <a:latin typeface="Helvetica" panose="020B0604020202020204" pitchFamily="34" charset="0"/>
              </a:rPr>
              <a:t>參考資料</a:t>
            </a:r>
            <a:endParaRPr lang="zh-TW" altLang="en-US" sz="4000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337930" y="1217945"/>
            <a:ext cx="10960954" cy="44175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r>
              <a:rPr lang="en-US" altLang="zh-TW" sz="2000" dirty="0">
                <a:hlinkClick r:id="rId2"/>
              </a:rPr>
              <a:t>https://www.youtube.com/hashtag/crud_app_nodejs_mongodb</a:t>
            </a:r>
            <a:endParaRPr lang="en-US" altLang="zh-TW" sz="2000" dirty="0"/>
          </a:p>
          <a:p>
            <a:pPr lvl="1">
              <a:lnSpc>
                <a:spcPct val="200000"/>
              </a:lnSpc>
            </a:pPr>
            <a:r>
              <a:rPr lang="en-US" altLang="zh-TW" sz="2000" dirty="0">
                <a:hlinkClick r:id="rId3"/>
              </a:rPr>
              <a:t>https://mongoosejs.com/docs/queries.html</a:t>
            </a:r>
            <a:endParaRPr lang="en-US" altLang="zh-TW" sz="2000" dirty="0"/>
          </a:p>
          <a:p>
            <a:pPr lvl="1">
              <a:lnSpc>
                <a:spcPct val="200000"/>
              </a:lnSpc>
            </a:pPr>
            <a:r>
              <a:rPr lang="en-US" altLang="zh-TW" sz="2000" dirty="0">
                <a:hlinkClick r:id="rId4"/>
              </a:rPr>
              <a:t>https://zellwk.com/blog/crud-express-mongodb/#convertkit</a:t>
            </a:r>
            <a:endParaRPr lang="en-US" altLang="zh-TW" sz="2000" dirty="0"/>
          </a:p>
          <a:p>
            <a:pPr lvl="1">
              <a:lnSpc>
                <a:spcPct val="200000"/>
              </a:lnSpc>
            </a:pPr>
            <a:r>
              <a:rPr lang="en-US" altLang="zh-TW" sz="2000" dirty="0">
                <a:hlinkClick r:id="rId5"/>
              </a:rPr>
              <a:t>https://github.com/cwbuecheler/node-tutorial-for-frontend-devs</a:t>
            </a:r>
            <a:endParaRPr lang="en-US" altLang="zh-TW" sz="2000" dirty="0"/>
          </a:p>
          <a:p>
            <a:pPr lvl="1">
              <a:lnSpc>
                <a:spcPct val="200000"/>
              </a:lnSpc>
            </a:pPr>
            <a:r>
              <a:rPr lang="zh-TW" altLang="en-US" sz="2000" dirty="0">
                <a:solidFill>
                  <a:schemeClr val="bg2">
                    <a:lumMod val="10000"/>
                  </a:schemeClr>
                </a:solidFill>
                <a:hlinkClick r:id="rId6"/>
              </a:rPr>
              <a:t>套用模板</a:t>
            </a:r>
            <a:r>
              <a:rPr lang="en-US" altLang="zh-TW" sz="2000" dirty="0">
                <a:solidFill>
                  <a:schemeClr val="bg2">
                    <a:lumMod val="10000"/>
                  </a:schemeClr>
                </a:solidFill>
                <a:hlinkClick r:id="rId6"/>
              </a:rPr>
              <a:t>:</a:t>
            </a:r>
            <a:r>
              <a:rPr lang="zh-TW" altLang="en-US" sz="2000" dirty="0">
                <a:solidFill>
                  <a:schemeClr val="bg2">
                    <a:lumMod val="10000"/>
                  </a:schemeClr>
                </a:solidFill>
                <a:hlinkClick r:id="rId6"/>
              </a:rPr>
              <a:t>  </a:t>
            </a:r>
            <a:r>
              <a:rPr lang="en-US" altLang="zh-TW" sz="2000" dirty="0">
                <a:hlinkClick r:id="rId6"/>
              </a:rPr>
              <a:t>https://www.free-css.com/free-css-templates/page267/nocobot?fbclid=IwAR3l0j-xB3WuxT6AMuG8zZi2PWe1rhcxLwsxOuADqyxteCdm6RIZQEj22Jo</a:t>
            </a:r>
            <a:endParaRPr lang="en-US" altLang="zh-TW" sz="2000" dirty="0"/>
          </a:p>
          <a:p>
            <a:pPr lvl="1">
              <a:lnSpc>
                <a:spcPct val="200000"/>
              </a:lnSpc>
            </a:pPr>
            <a:endParaRPr lang="en-US" altLang="zh-TW" dirty="0"/>
          </a:p>
          <a:p>
            <a:pPr lvl="1">
              <a:lnSpc>
                <a:spcPct val="200000"/>
              </a:lnSpc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8572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D3B713C3-9A97-42DF-A35C-F21FACB6FABD}"/>
              </a:ext>
            </a:extLst>
          </p:cNvPr>
          <p:cNvSpPr/>
          <p:nvPr/>
        </p:nvSpPr>
        <p:spPr>
          <a:xfrm rot="16200000">
            <a:off x="10467681" y="5133682"/>
            <a:ext cx="2235200" cy="1213439"/>
          </a:xfrm>
          <a:prstGeom prst="triangle">
            <a:avLst/>
          </a:prstGeom>
          <a:pattFill prst="pct90">
            <a:fgClr>
              <a:srgbClr val="446E7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B9767CB7-56D7-439F-B380-120550EE9193}"/>
              </a:ext>
            </a:extLst>
          </p:cNvPr>
          <p:cNvSpPr/>
          <p:nvPr/>
        </p:nvSpPr>
        <p:spPr>
          <a:xfrm rot="5400000" flipH="1">
            <a:off x="-823930" y="796768"/>
            <a:ext cx="4134722" cy="2541187"/>
          </a:xfrm>
          <a:prstGeom prst="triangle">
            <a:avLst/>
          </a:prstGeom>
          <a:solidFill>
            <a:srgbClr val="FAF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D82A4627-BA6C-4E10-B0E9-39338C9CA790}"/>
              </a:ext>
            </a:extLst>
          </p:cNvPr>
          <p:cNvSpPr txBox="1"/>
          <p:nvPr/>
        </p:nvSpPr>
        <p:spPr>
          <a:xfrm>
            <a:off x="636105" y="640327"/>
            <a:ext cx="2564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sz="4000" dirty="0">
                <a:solidFill>
                  <a:srgbClr val="418CAF"/>
                </a:solidFill>
                <a:latin typeface="Helvetica" panose="020B0604020202020204" pitchFamily="34" charset="0"/>
              </a:rPr>
              <a:t>心得</a:t>
            </a:r>
            <a:endParaRPr lang="zh-TW" altLang="en-US" sz="4000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27382" y="1754658"/>
            <a:ext cx="10960954" cy="44175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r>
              <a:rPr lang="zh-TW" altLang="en-US" dirty="0"/>
              <a:t>因為是沒用過的東西</a:t>
            </a:r>
            <a:r>
              <a:rPr lang="en-US" altLang="zh-TW" dirty="0"/>
              <a:t>,</a:t>
            </a:r>
            <a:r>
              <a:rPr lang="zh-TW" altLang="en-US" dirty="0"/>
              <a:t>一開始跌跌撞撞的</a:t>
            </a:r>
            <a:r>
              <a:rPr lang="en-US" altLang="zh-TW" dirty="0"/>
              <a:t>,</a:t>
            </a:r>
            <a:r>
              <a:rPr lang="zh-TW" altLang="en-US" dirty="0"/>
              <a:t>自己覺得</a:t>
            </a:r>
            <a:r>
              <a:rPr lang="en-US" altLang="zh-TW" dirty="0" err="1"/>
              <a:t>php+mysql</a:t>
            </a:r>
            <a:r>
              <a:rPr lang="zh-TW" altLang="en-US" dirty="0"/>
              <a:t>比較容易上手</a:t>
            </a:r>
            <a:r>
              <a:rPr lang="en-US" altLang="zh-TW" dirty="0"/>
              <a:t>,</a:t>
            </a:r>
          </a:p>
          <a:p>
            <a:pPr marL="457200" lvl="1" indent="0">
              <a:lnSpc>
                <a:spcPct val="200000"/>
              </a:lnSpc>
              <a:buNone/>
            </a:pPr>
            <a:r>
              <a:rPr lang="zh-TW" altLang="en-US" dirty="0"/>
              <a:t>但或許是之前沒有更深入了解</a:t>
            </a:r>
            <a:r>
              <a:rPr lang="en-US" altLang="zh-TW" dirty="0"/>
              <a:t>?</a:t>
            </a:r>
            <a:r>
              <a:rPr lang="zh-TW" altLang="en-US" dirty="0"/>
              <a:t>但用</a:t>
            </a:r>
            <a:r>
              <a:rPr lang="en-US" altLang="zh-TW" dirty="0"/>
              <a:t>node.js</a:t>
            </a:r>
            <a:r>
              <a:rPr lang="zh-TW" altLang="en-US" dirty="0"/>
              <a:t>邊一錯誤時常常有一種怎麼會這樣的感覺</a:t>
            </a:r>
            <a:r>
              <a:rPr lang="en-US" altLang="zh-TW" dirty="0"/>
              <a:t>,</a:t>
            </a:r>
            <a:r>
              <a:rPr lang="zh-TW" altLang="en-US" dirty="0"/>
              <a:t>挫折感有點大</a:t>
            </a:r>
            <a:r>
              <a:rPr lang="en-US" altLang="zh-TW" dirty="0"/>
              <a:t>,</a:t>
            </a:r>
            <a:r>
              <a:rPr lang="zh-TW" altLang="en-US" dirty="0"/>
              <a:t>希望可以更加了解這個東西</a:t>
            </a:r>
            <a:endParaRPr lang="en-US" altLang="zh-TW" dirty="0"/>
          </a:p>
          <a:p>
            <a:pPr lvl="1">
              <a:lnSpc>
                <a:spcPct val="200000"/>
              </a:lnSpc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8537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D3B713C3-9A97-42DF-A35C-F21FACB6FABD}"/>
              </a:ext>
            </a:extLst>
          </p:cNvPr>
          <p:cNvSpPr/>
          <p:nvPr/>
        </p:nvSpPr>
        <p:spPr>
          <a:xfrm rot="16200000">
            <a:off x="10467681" y="5133682"/>
            <a:ext cx="2235200" cy="1213439"/>
          </a:xfrm>
          <a:prstGeom prst="triangle">
            <a:avLst/>
          </a:prstGeom>
          <a:pattFill prst="pct90">
            <a:fgClr>
              <a:srgbClr val="446E7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B9767CB7-56D7-439F-B380-120550EE9193}"/>
              </a:ext>
            </a:extLst>
          </p:cNvPr>
          <p:cNvSpPr/>
          <p:nvPr/>
        </p:nvSpPr>
        <p:spPr>
          <a:xfrm rot="5400000" flipH="1">
            <a:off x="-823930" y="796768"/>
            <a:ext cx="4134722" cy="2541187"/>
          </a:xfrm>
          <a:prstGeom prst="triangle">
            <a:avLst/>
          </a:prstGeom>
          <a:solidFill>
            <a:srgbClr val="FAF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文本框 4">
            <a:extLst>
              <a:ext uri="{FF2B5EF4-FFF2-40B4-BE49-F238E27FC236}">
                <a16:creationId xmlns:a16="http://schemas.microsoft.com/office/drawing/2014/main" id="{D82A4627-BA6C-4E10-B0E9-39338C9CA790}"/>
              </a:ext>
            </a:extLst>
          </p:cNvPr>
          <p:cNvSpPr txBox="1"/>
          <p:nvPr/>
        </p:nvSpPr>
        <p:spPr>
          <a:xfrm>
            <a:off x="616227" y="520712"/>
            <a:ext cx="3220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sz="4000" dirty="0">
                <a:solidFill>
                  <a:srgbClr val="418CAF"/>
                </a:solidFill>
                <a:latin typeface="Helvetica" panose="020B0604020202020204" pitchFamily="34" charset="0"/>
              </a:rPr>
              <a:t>資料夾結構 </a:t>
            </a:r>
            <a:endParaRPr lang="zh-TW" altLang="en-US" sz="4000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E5E8076-4446-4815-82CB-04AF40B3B6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883"/>
          <a:stretch/>
        </p:blipFill>
        <p:spPr>
          <a:xfrm>
            <a:off x="500528" y="1672716"/>
            <a:ext cx="1609950" cy="200027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7C56EC37-42F3-4DD7-8905-6C97EC3175F7}"/>
              </a:ext>
            </a:extLst>
          </p:cNvPr>
          <p:cNvSpPr txBox="1"/>
          <p:nvPr/>
        </p:nvSpPr>
        <p:spPr>
          <a:xfrm>
            <a:off x="2262741" y="2142890"/>
            <a:ext cx="2317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Models</a:t>
            </a:r>
          </a:p>
          <a:p>
            <a:r>
              <a:rPr lang="en-US" altLang="zh-TW" dirty="0"/>
              <a:t>(</a:t>
            </a:r>
            <a:r>
              <a:rPr lang="zh-TW" altLang="en-US" dirty="0"/>
              <a:t>放</a:t>
            </a:r>
            <a:r>
              <a:rPr lang="en-US" altLang="zh-TW" dirty="0"/>
              <a:t>Schema)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D7B1FE0-C2F6-4BEE-AE4E-8FCA6795729B}"/>
              </a:ext>
            </a:extLst>
          </p:cNvPr>
          <p:cNvSpPr txBox="1"/>
          <p:nvPr/>
        </p:nvSpPr>
        <p:spPr>
          <a:xfrm>
            <a:off x="800265" y="1303384"/>
            <a:ext cx="886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根目錄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72628F7-B556-431F-BC46-593782965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079" y="2789221"/>
            <a:ext cx="1114581" cy="101931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C048041B-77B0-4F75-8CED-4B5D23C6347A}"/>
              </a:ext>
            </a:extLst>
          </p:cNvPr>
          <p:cNvSpPr txBox="1"/>
          <p:nvPr/>
        </p:nvSpPr>
        <p:spPr>
          <a:xfrm>
            <a:off x="7261188" y="5221571"/>
            <a:ext cx="3432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Layout(</a:t>
            </a:r>
            <a:r>
              <a:rPr lang="zh-TW" altLang="en-US" dirty="0"/>
              <a:t>放</a:t>
            </a:r>
            <a:r>
              <a:rPr lang="en-US" altLang="zh-TW" dirty="0" err="1"/>
              <a:t>footer,header</a:t>
            </a:r>
            <a:r>
              <a:rPr lang="en-US" altLang="zh-TW" dirty="0"/>
              <a:t>)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440F05D-FB90-4856-B431-5E59FCABB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261" y="2562625"/>
            <a:ext cx="1001008" cy="3873467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FF8568C2-E3FE-4C7E-839D-6949DA3C5F4D}"/>
              </a:ext>
            </a:extLst>
          </p:cNvPr>
          <p:cNvSpPr txBox="1"/>
          <p:nvPr/>
        </p:nvSpPr>
        <p:spPr>
          <a:xfrm>
            <a:off x="5010275" y="2142890"/>
            <a:ext cx="173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Uploads</a:t>
            </a:r>
          </a:p>
          <a:p>
            <a:r>
              <a:rPr lang="en-US" altLang="zh-TW" dirty="0"/>
              <a:t>(</a:t>
            </a:r>
            <a:r>
              <a:rPr lang="zh-TW" altLang="en-US" dirty="0"/>
              <a:t>放上傳之圖片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8307541-5AFF-42B7-B7CE-6976723DA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0275" y="2789221"/>
            <a:ext cx="2055466" cy="230887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28DDC21D-CF57-4736-9C88-61233DAFDB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6598" y="2789221"/>
            <a:ext cx="771633" cy="733527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BBFB1406-9363-4902-9B8B-EEC3D0E6A1FF}"/>
              </a:ext>
            </a:extLst>
          </p:cNvPr>
          <p:cNvSpPr txBox="1"/>
          <p:nvPr/>
        </p:nvSpPr>
        <p:spPr>
          <a:xfrm>
            <a:off x="7260017" y="2142890"/>
            <a:ext cx="173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public</a:t>
            </a:r>
          </a:p>
          <a:p>
            <a:r>
              <a:rPr lang="en-US" altLang="zh-TW" dirty="0"/>
              <a:t>(</a:t>
            </a:r>
            <a:r>
              <a:rPr lang="zh-TW" altLang="en-US" dirty="0"/>
              <a:t>放靜態檔案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7A87DDF-3228-4E69-BCDD-4EF78CDCC0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0525" y="2860668"/>
            <a:ext cx="828791" cy="295316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4087DC80-9DDF-47E0-A4C1-D3BFFD21DE08}"/>
              </a:ext>
            </a:extLst>
          </p:cNvPr>
          <p:cNvSpPr txBox="1"/>
          <p:nvPr/>
        </p:nvSpPr>
        <p:spPr>
          <a:xfrm>
            <a:off x="9064179" y="2142890"/>
            <a:ext cx="173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routes</a:t>
            </a:r>
          </a:p>
          <a:p>
            <a:r>
              <a:rPr lang="en-US" altLang="zh-TW" dirty="0"/>
              <a:t>(</a:t>
            </a:r>
            <a:r>
              <a:rPr lang="zh-TW" altLang="en-US" dirty="0"/>
              <a:t>只有這個</a:t>
            </a:r>
            <a:r>
              <a:rPr lang="en-US" altLang="zh-TW" dirty="0"/>
              <a:t>XD)</a:t>
            </a:r>
            <a:endParaRPr lang="zh-TW" altLang="en-US" dirty="0"/>
          </a:p>
        </p:txBody>
      </p:sp>
      <p:sp>
        <p:nvSpPr>
          <p:cNvPr id="5" name="箭號: 向右 4">
            <a:extLst>
              <a:ext uri="{FF2B5EF4-FFF2-40B4-BE49-F238E27FC236}">
                <a16:creationId xmlns:a16="http://schemas.microsoft.com/office/drawing/2014/main" id="{9A404D8A-DD83-4C4F-8982-69E0C89E6C91}"/>
              </a:ext>
            </a:extLst>
          </p:cNvPr>
          <p:cNvSpPr/>
          <p:nvPr/>
        </p:nvSpPr>
        <p:spPr>
          <a:xfrm>
            <a:off x="5172891" y="5590903"/>
            <a:ext cx="1793966" cy="531223"/>
          </a:xfrm>
          <a:prstGeom prst="rightArrow">
            <a:avLst/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6274B00-A294-41C7-AA15-D791B68A211A}"/>
              </a:ext>
            </a:extLst>
          </p:cNvPr>
          <p:cNvSpPr txBox="1"/>
          <p:nvPr/>
        </p:nvSpPr>
        <p:spPr>
          <a:xfrm>
            <a:off x="3736940" y="2295290"/>
            <a:ext cx="108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Views</a:t>
            </a:r>
            <a:endParaRPr lang="zh-TW" altLang="en-US" dirty="0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C42D9A4D-882F-442B-AEB9-AD6702CCFD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0017" y="5721703"/>
            <a:ext cx="1428778" cy="71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99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D3B713C3-9A97-42DF-A35C-F21FACB6FABD}"/>
              </a:ext>
            </a:extLst>
          </p:cNvPr>
          <p:cNvSpPr/>
          <p:nvPr/>
        </p:nvSpPr>
        <p:spPr>
          <a:xfrm rot="16200000">
            <a:off x="10467681" y="5133682"/>
            <a:ext cx="2235200" cy="1213439"/>
          </a:xfrm>
          <a:prstGeom prst="triangle">
            <a:avLst/>
          </a:prstGeom>
          <a:pattFill prst="pct90">
            <a:fgClr>
              <a:srgbClr val="446E7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B9767CB7-56D7-439F-B380-120550EE9193}"/>
              </a:ext>
            </a:extLst>
          </p:cNvPr>
          <p:cNvSpPr/>
          <p:nvPr/>
        </p:nvSpPr>
        <p:spPr>
          <a:xfrm rot="5400000" flipH="1">
            <a:off x="-823930" y="796768"/>
            <a:ext cx="4134722" cy="2541187"/>
          </a:xfrm>
          <a:prstGeom prst="triangle">
            <a:avLst/>
          </a:prstGeom>
          <a:solidFill>
            <a:srgbClr val="FAF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D82A4627-BA6C-4E10-B0E9-39338C9CA790}"/>
              </a:ext>
            </a:extLst>
          </p:cNvPr>
          <p:cNvSpPr txBox="1"/>
          <p:nvPr/>
        </p:nvSpPr>
        <p:spPr>
          <a:xfrm>
            <a:off x="636105" y="640327"/>
            <a:ext cx="1600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sz="4000" dirty="0">
                <a:solidFill>
                  <a:srgbClr val="418CAF"/>
                </a:solidFill>
                <a:latin typeface="Helvetica" panose="020B0604020202020204" pitchFamily="34" charset="0"/>
              </a:rPr>
              <a:t>分工</a:t>
            </a:r>
            <a:endParaRPr lang="zh-TW" altLang="en-US" sz="4000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1243431" y="2397096"/>
            <a:ext cx="9846732" cy="38899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r>
              <a:rPr lang="zh-TW" altLang="en-US" dirty="0"/>
              <a:t>林欣渝</a:t>
            </a:r>
            <a:r>
              <a:rPr lang="en-US" altLang="zh-TW" dirty="0"/>
              <a:t>:</a:t>
            </a:r>
            <a:r>
              <a:rPr lang="zh-TW" altLang="en-US" dirty="0"/>
              <a:t>編輯</a:t>
            </a:r>
            <a:r>
              <a:rPr lang="en-US" altLang="zh-TW" dirty="0"/>
              <a:t>､</a:t>
            </a:r>
            <a:r>
              <a:rPr lang="zh-TW" altLang="en-US" dirty="0"/>
              <a:t>刪除</a:t>
            </a:r>
            <a:r>
              <a:rPr lang="en-US" altLang="zh-TW" dirty="0"/>
              <a:t>､</a:t>
            </a:r>
            <a:r>
              <a:rPr lang="zh-TW" altLang="en-US" dirty="0"/>
              <a:t>排版</a:t>
            </a:r>
            <a:endParaRPr lang="en-US" altLang="zh-TW" dirty="0"/>
          </a:p>
          <a:p>
            <a:pPr lvl="1">
              <a:lnSpc>
                <a:spcPct val="200000"/>
              </a:lnSpc>
            </a:pPr>
            <a:r>
              <a:rPr lang="zh-TW" altLang="en-US" dirty="0"/>
              <a:t>李侑珊</a:t>
            </a:r>
            <a:r>
              <a:rPr lang="en-US" altLang="zh-TW" dirty="0"/>
              <a:t>:</a:t>
            </a:r>
            <a:r>
              <a:rPr lang="zh-TW" altLang="en-US" dirty="0"/>
              <a:t>新增</a:t>
            </a:r>
            <a:r>
              <a:rPr lang="en-US" altLang="zh-TW" dirty="0"/>
              <a:t>､</a:t>
            </a:r>
            <a:r>
              <a:rPr lang="zh-TW" altLang="en-US" dirty="0"/>
              <a:t>搜尋</a:t>
            </a:r>
            <a:r>
              <a:rPr lang="en-US" altLang="zh-TW" dirty="0"/>
              <a:t>､</a:t>
            </a:r>
            <a:r>
              <a:rPr lang="zh-TW" altLang="en-US" dirty="0"/>
              <a:t>留言板</a:t>
            </a:r>
            <a:r>
              <a:rPr lang="en-US" altLang="zh-TW" dirty="0"/>
              <a:t>､</a:t>
            </a:r>
            <a:r>
              <a:rPr lang="zh-TW" altLang="en-US" dirty="0"/>
              <a:t>美工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8178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D3B713C3-9A97-42DF-A35C-F21FACB6FABD}"/>
              </a:ext>
            </a:extLst>
          </p:cNvPr>
          <p:cNvSpPr/>
          <p:nvPr/>
        </p:nvSpPr>
        <p:spPr>
          <a:xfrm rot="16200000">
            <a:off x="10467681" y="5133682"/>
            <a:ext cx="2235200" cy="1213439"/>
          </a:xfrm>
          <a:prstGeom prst="triangle">
            <a:avLst/>
          </a:prstGeom>
          <a:pattFill prst="pct90">
            <a:fgClr>
              <a:srgbClr val="446E7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B9767CB7-56D7-439F-B380-120550EE9193}"/>
              </a:ext>
            </a:extLst>
          </p:cNvPr>
          <p:cNvSpPr/>
          <p:nvPr/>
        </p:nvSpPr>
        <p:spPr>
          <a:xfrm rot="5400000" flipH="1">
            <a:off x="-823930" y="796768"/>
            <a:ext cx="4134722" cy="2541187"/>
          </a:xfrm>
          <a:prstGeom prst="triangle">
            <a:avLst/>
          </a:prstGeom>
          <a:solidFill>
            <a:srgbClr val="FAF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文本框 4">
            <a:extLst>
              <a:ext uri="{FF2B5EF4-FFF2-40B4-BE49-F238E27FC236}">
                <a16:creationId xmlns:a16="http://schemas.microsoft.com/office/drawing/2014/main" id="{D82A4627-BA6C-4E10-B0E9-39338C9CA790}"/>
              </a:ext>
            </a:extLst>
          </p:cNvPr>
          <p:cNvSpPr txBox="1"/>
          <p:nvPr/>
        </p:nvSpPr>
        <p:spPr>
          <a:xfrm>
            <a:off x="616227" y="520712"/>
            <a:ext cx="3220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sz="4000" dirty="0">
                <a:solidFill>
                  <a:srgbClr val="418CAF"/>
                </a:solidFill>
                <a:latin typeface="Helvetica" panose="020B0604020202020204" pitchFamily="34" charset="0"/>
              </a:rPr>
              <a:t>Schema</a:t>
            </a:r>
            <a:r>
              <a:rPr lang="zh-TW" altLang="en-US" sz="4000" dirty="0">
                <a:solidFill>
                  <a:srgbClr val="418CAF"/>
                </a:solidFill>
                <a:latin typeface="Helvetica" panose="020B0604020202020204" pitchFamily="34" charset="0"/>
              </a:rPr>
              <a:t> </a:t>
            </a:r>
            <a:endParaRPr lang="zh-TW" altLang="en-US" sz="4000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550F421-407B-4D93-8B90-4F4938855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04" y="1509433"/>
            <a:ext cx="5141570" cy="5250579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181685B-2C19-4CF8-AA95-471540BFEE2F}"/>
              </a:ext>
            </a:extLst>
          </p:cNvPr>
          <p:cNvSpPr txBox="1"/>
          <p:nvPr/>
        </p:nvSpPr>
        <p:spPr>
          <a:xfrm>
            <a:off x="813604" y="1140101"/>
            <a:ext cx="177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Comments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57236F8-3835-4A06-A54E-C2FF8632A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029" y="1508026"/>
            <a:ext cx="4725943" cy="5249173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20EFD64-AF4F-4546-8C23-32264B6193A4}"/>
              </a:ext>
            </a:extLst>
          </p:cNvPr>
          <p:cNvSpPr txBox="1"/>
          <p:nvPr/>
        </p:nvSpPr>
        <p:spPr>
          <a:xfrm>
            <a:off x="6398610" y="1130675"/>
            <a:ext cx="177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Customer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5742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D3B713C3-9A97-42DF-A35C-F21FACB6FABD}"/>
              </a:ext>
            </a:extLst>
          </p:cNvPr>
          <p:cNvSpPr/>
          <p:nvPr/>
        </p:nvSpPr>
        <p:spPr>
          <a:xfrm rot="16200000">
            <a:off x="10467681" y="5133682"/>
            <a:ext cx="2235200" cy="1213439"/>
          </a:xfrm>
          <a:prstGeom prst="triangle">
            <a:avLst/>
          </a:prstGeom>
          <a:pattFill prst="pct90">
            <a:fgClr>
              <a:srgbClr val="446E7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B9767CB7-56D7-439F-B380-120550EE9193}"/>
              </a:ext>
            </a:extLst>
          </p:cNvPr>
          <p:cNvSpPr/>
          <p:nvPr/>
        </p:nvSpPr>
        <p:spPr>
          <a:xfrm rot="5400000" flipH="1">
            <a:off x="-823930" y="796768"/>
            <a:ext cx="4134722" cy="2541187"/>
          </a:xfrm>
          <a:prstGeom prst="triangle">
            <a:avLst/>
          </a:prstGeom>
          <a:solidFill>
            <a:srgbClr val="FAF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文本框 4">
            <a:extLst>
              <a:ext uri="{FF2B5EF4-FFF2-40B4-BE49-F238E27FC236}">
                <a16:creationId xmlns:a16="http://schemas.microsoft.com/office/drawing/2014/main" id="{D82A4627-BA6C-4E10-B0E9-39338C9CA790}"/>
              </a:ext>
            </a:extLst>
          </p:cNvPr>
          <p:cNvSpPr txBox="1"/>
          <p:nvPr/>
        </p:nvSpPr>
        <p:spPr>
          <a:xfrm>
            <a:off x="616227" y="520712"/>
            <a:ext cx="3220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sz="4000" dirty="0">
                <a:solidFill>
                  <a:srgbClr val="418CAF"/>
                </a:solidFill>
                <a:latin typeface="Helvetica" panose="020B0604020202020204" pitchFamily="34" charset="0"/>
              </a:rPr>
              <a:t>Schema</a:t>
            </a:r>
            <a:r>
              <a:rPr lang="zh-TW" altLang="en-US" sz="4000" dirty="0">
                <a:solidFill>
                  <a:srgbClr val="418CAF"/>
                </a:solidFill>
                <a:latin typeface="Helvetica" panose="020B0604020202020204" pitchFamily="34" charset="0"/>
              </a:rPr>
              <a:t> </a:t>
            </a:r>
            <a:endParaRPr lang="zh-TW" altLang="en-US" sz="4000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181685B-2C19-4CF8-AA95-471540BFEE2F}"/>
              </a:ext>
            </a:extLst>
          </p:cNvPr>
          <p:cNvSpPr txBox="1"/>
          <p:nvPr/>
        </p:nvSpPr>
        <p:spPr>
          <a:xfrm>
            <a:off x="963497" y="1130675"/>
            <a:ext cx="177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Order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20EFD64-AF4F-4546-8C23-32264B6193A4}"/>
              </a:ext>
            </a:extLst>
          </p:cNvPr>
          <p:cNvSpPr txBox="1"/>
          <p:nvPr/>
        </p:nvSpPr>
        <p:spPr>
          <a:xfrm>
            <a:off x="6398610" y="1130675"/>
            <a:ext cx="177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Recipe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8D13561-06FB-4853-907E-F15CB076F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497" y="1508026"/>
            <a:ext cx="4146086" cy="524917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37675BA-05D3-4D64-8417-AFC870BA6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522" y="1444293"/>
            <a:ext cx="4359002" cy="537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93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D3B713C3-9A97-42DF-A35C-F21FACB6FABD}"/>
              </a:ext>
            </a:extLst>
          </p:cNvPr>
          <p:cNvSpPr/>
          <p:nvPr/>
        </p:nvSpPr>
        <p:spPr>
          <a:xfrm rot="16200000">
            <a:off x="10467681" y="5133682"/>
            <a:ext cx="2235200" cy="1213439"/>
          </a:xfrm>
          <a:prstGeom prst="triangle">
            <a:avLst/>
          </a:prstGeom>
          <a:pattFill prst="pct90">
            <a:fgClr>
              <a:srgbClr val="446E7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B9767CB7-56D7-439F-B380-120550EE9193}"/>
              </a:ext>
            </a:extLst>
          </p:cNvPr>
          <p:cNvSpPr/>
          <p:nvPr/>
        </p:nvSpPr>
        <p:spPr>
          <a:xfrm rot="5400000" flipH="1">
            <a:off x="-823930" y="796768"/>
            <a:ext cx="4134722" cy="2541187"/>
          </a:xfrm>
          <a:prstGeom prst="triangle">
            <a:avLst/>
          </a:prstGeom>
          <a:solidFill>
            <a:srgbClr val="FAF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551093" y="517550"/>
            <a:ext cx="2947482" cy="95344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642448"/>
              </p:ext>
            </p:extLst>
          </p:nvPr>
        </p:nvGraphicFramePr>
        <p:xfrm>
          <a:off x="2770269" y="1470991"/>
          <a:ext cx="6373731" cy="48015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7962">
                  <a:extLst>
                    <a:ext uri="{9D8B030D-6E8A-4147-A177-3AD203B41FA5}">
                      <a16:colId xmlns:a16="http://schemas.microsoft.com/office/drawing/2014/main" val="3996252896"/>
                    </a:ext>
                  </a:extLst>
                </a:gridCol>
                <a:gridCol w="4175769">
                  <a:extLst>
                    <a:ext uri="{9D8B030D-6E8A-4147-A177-3AD203B41FA5}">
                      <a16:colId xmlns:a16="http://schemas.microsoft.com/office/drawing/2014/main" val="1953556204"/>
                    </a:ext>
                  </a:extLst>
                </a:gridCol>
              </a:tblGrid>
              <a:tr h="104490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軟體名稱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Mongo</a:t>
                      </a:r>
                      <a:r>
                        <a:rPr lang="en-US" altLang="zh-TW" baseline="0" dirty="0"/>
                        <a:t> Compass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8418134"/>
                  </a:ext>
                </a:extLst>
              </a:tr>
              <a:tr h="18783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優點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/>
                        <a:t>官方提供</a:t>
                      </a:r>
                      <a:endParaRPr lang="en-US" altLang="zh-TW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/>
                        <a:t>下載方便</a:t>
                      </a:r>
                      <a:endParaRPr lang="en-US" altLang="zh-TW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/>
                        <a:t>提供地圖可視化功能</a:t>
                      </a:r>
                      <a:endParaRPr lang="en-US" altLang="zh-TW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/>
                        <a:t>提供</a:t>
                      </a:r>
                      <a:r>
                        <a:rPr lang="en-US" altLang="zh-TW" dirty="0" err="1"/>
                        <a:t>MongShell</a:t>
                      </a:r>
                      <a:r>
                        <a:rPr lang="en-US" altLang="zh-TW" baseline="0" dirty="0"/>
                        <a:t> </a:t>
                      </a:r>
                      <a:r>
                        <a:rPr lang="zh-TW" altLang="en-US" baseline="0" dirty="0"/>
                        <a:t>轉其他語言之功能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3516362"/>
                  </a:ext>
                </a:extLst>
              </a:tr>
              <a:tr h="18783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dirty="0"/>
                        <a:t>缺點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/>
                        <a:t>速度較慢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505059"/>
                  </a:ext>
                </a:extLst>
              </a:tr>
            </a:tbl>
          </a:graphicData>
        </a:graphic>
      </p:graphicFrame>
      <p:sp>
        <p:nvSpPr>
          <p:cNvPr id="10" name="文本框 4">
            <a:extLst>
              <a:ext uri="{FF2B5EF4-FFF2-40B4-BE49-F238E27FC236}">
                <a16:creationId xmlns:a16="http://schemas.microsoft.com/office/drawing/2014/main" id="{D82A4627-BA6C-4E10-B0E9-39338C9CA790}"/>
              </a:ext>
            </a:extLst>
          </p:cNvPr>
          <p:cNvSpPr txBox="1"/>
          <p:nvPr/>
        </p:nvSpPr>
        <p:spPr>
          <a:xfrm>
            <a:off x="636105" y="640327"/>
            <a:ext cx="3220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sz="4000" dirty="0">
                <a:solidFill>
                  <a:srgbClr val="418CAF"/>
                </a:solidFill>
                <a:latin typeface="Helvetica" panose="020B0604020202020204" pitchFamily="34" charset="0"/>
              </a:rPr>
              <a:t>軟體</a:t>
            </a:r>
            <a:r>
              <a:rPr lang="en-US" altLang="zh-TW" sz="4000" dirty="0">
                <a:solidFill>
                  <a:srgbClr val="418CAF"/>
                </a:solidFill>
                <a:latin typeface="Helvetica" panose="020B0604020202020204" pitchFamily="34" charset="0"/>
              </a:rPr>
              <a:t>GUI</a:t>
            </a:r>
            <a:r>
              <a:rPr lang="zh-TW" altLang="en-US" sz="4000" dirty="0">
                <a:solidFill>
                  <a:srgbClr val="418CAF"/>
                </a:solidFill>
                <a:latin typeface="Helvetica" panose="020B0604020202020204" pitchFamily="34" charset="0"/>
              </a:rPr>
              <a:t> </a:t>
            </a:r>
            <a:endParaRPr lang="zh-TW" altLang="en-US" sz="4000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380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D3B713C3-9A97-42DF-A35C-F21FACB6FABD}"/>
              </a:ext>
            </a:extLst>
          </p:cNvPr>
          <p:cNvSpPr/>
          <p:nvPr/>
        </p:nvSpPr>
        <p:spPr>
          <a:xfrm rot="16200000">
            <a:off x="10467681" y="5133682"/>
            <a:ext cx="2235200" cy="1213439"/>
          </a:xfrm>
          <a:prstGeom prst="triangle">
            <a:avLst/>
          </a:prstGeom>
          <a:pattFill prst="pct90">
            <a:fgClr>
              <a:srgbClr val="446E7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B9767CB7-56D7-439F-B380-120550EE9193}"/>
              </a:ext>
            </a:extLst>
          </p:cNvPr>
          <p:cNvSpPr/>
          <p:nvPr/>
        </p:nvSpPr>
        <p:spPr>
          <a:xfrm rot="5400000" flipH="1">
            <a:off x="-823930" y="796768"/>
            <a:ext cx="4134722" cy="2541187"/>
          </a:xfrm>
          <a:prstGeom prst="triangle">
            <a:avLst/>
          </a:prstGeom>
          <a:solidFill>
            <a:srgbClr val="FAF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r="1120" b="6573"/>
          <a:stretch/>
        </p:blipFill>
        <p:spPr>
          <a:xfrm>
            <a:off x="1984228" y="1663691"/>
            <a:ext cx="8405098" cy="4467143"/>
          </a:xfrm>
          <a:prstGeom prst="rect">
            <a:avLst/>
          </a:prstGeom>
        </p:spPr>
      </p:pic>
      <p:sp>
        <p:nvSpPr>
          <p:cNvPr id="7" name="文本框 4">
            <a:extLst>
              <a:ext uri="{FF2B5EF4-FFF2-40B4-BE49-F238E27FC236}">
                <a16:creationId xmlns:a16="http://schemas.microsoft.com/office/drawing/2014/main" id="{D82A4627-BA6C-4E10-B0E9-39338C9CA790}"/>
              </a:ext>
            </a:extLst>
          </p:cNvPr>
          <p:cNvSpPr txBox="1"/>
          <p:nvPr/>
        </p:nvSpPr>
        <p:spPr>
          <a:xfrm>
            <a:off x="636105" y="640327"/>
            <a:ext cx="4929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sz="4000" dirty="0">
                <a:solidFill>
                  <a:srgbClr val="418CAF"/>
                </a:solidFill>
                <a:latin typeface="Helvetica" panose="020B0604020202020204" pitchFamily="34" charset="0"/>
              </a:rPr>
              <a:t>Mongo Compass</a:t>
            </a:r>
            <a:endParaRPr lang="zh-TW" altLang="en-US" sz="4000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273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D3B713C3-9A97-42DF-A35C-F21FACB6FABD}"/>
              </a:ext>
            </a:extLst>
          </p:cNvPr>
          <p:cNvSpPr/>
          <p:nvPr/>
        </p:nvSpPr>
        <p:spPr>
          <a:xfrm rot="16200000">
            <a:off x="10467681" y="5133682"/>
            <a:ext cx="2235200" cy="1213439"/>
          </a:xfrm>
          <a:prstGeom prst="triangle">
            <a:avLst/>
          </a:prstGeom>
          <a:pattFill prst="pct90">
            <a:fgClr>
              <a:srgbClr val="446E7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B9767CB7-56D7-439F-B380-120550EE9193}"/>
              </a:ext>
            </a:extLst>
          </p:cNvPr>
          <p:cNvSpPr/>
          <p:nvPr/>
        </p:nvSpPr>
        <p:spPr>
          <a:xfrm rot="5400000" flipH="1">
            <a:off x="-823930" y="796768"/>
            <a:ext cx="4134722" cy="2541187"/>
          </a:xfrm>
          <a:prstGeom prst="triangle">
            <a:avLst/>
          </a:prstGeom>
          <a:solidFill>
            <a:srgbClr val="FAF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D82A4627-BA6C-4E10-B0E9-39338C9CA790}"/>
              </a:ext>
            </a:extLst>
          </p:cNvPr>
          <p:cNvSpPr txBox="1"/>
          <p:nvPr/>
        </p:nvSpPr>
        <p:spPr>
          <a:xfrm>
            <a:off x="636105" y="640327"/>
            <a:ext cx="4929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sz="4000" dirty="0">
                <a:solidFill>
                  <a:srgbClr val="418CAF"/>
                </a:solidFill>
                <a:latin typeface="Helvetica" panose="020B0604020202020204" pitchFamily="34" charset="0"/>
              </a:rPr>
              <a:t>系統功能</a:t>
            </a:r>
            <a:endParaRPr lang="zh-TW" altLang="en-US" sz="4000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7" name="內容版面配置區 2"/>
          <p:cNvSpPr txBox="1">
            <a:spLocks/>
          </p:cNvSpPr>
          <p:nvPr/>
        </p:nvSpPr>
        <p:spPr>
          <a:xfrm>
            <a:off x="837833" y="1850444"/>
            <a:ext cx="9846732" cy="38899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r>
              <a:rPr lang="zh-TW" altLang="en-US" dirty="0"/>
              <a:t>新增 </a:t>
            </a:r>
            <a:r>
              <a:rPr lang="en-US" altLang="zh-TW" dirty="0"/>
              <a:t>Order</a:t>
            </a:r>
            <a:r>
              <a:rPr lang="zh-TW" altLang="en-US" dirty="0"/>
              <a:t>、</a:t>
            </a:r>
            <a:r>
              <a:rPr lang="en-US" altLang="zh-TW" dirty="0"/>
              <a:t>Customer</a:t>
            </a:r>
            <a:r>
              <a:rPr lang="zh-TW" altLang="en-US" dirty="0"/>
              <a:t>、</a:t>
            </a:r>
            <a:r>
              <a:rPr lang="en-US" altLang="zh-TW" dirty="0"/>
              <a:t>Recipe</a:t>
            </a:r>
            <a:r>
              <a:rPr lang="zh-TW" altLang="en-US" dirty="0"/>
              <a:t>、</a:t>
            </a:r>
            <a:r>
              <a:rPr lang="en-US" altLang="zh-TW" dirty="0"/>
              <a:t>Comment</a:t>
            </a:r>
          </a:p>
          <a:p>
            <a:pPr lvl="1">
              <a:lnSpc>
                <a:spcPct val="200000"/>
              </a:lnSpc>
            </a:pPr>
            <a:r>
              <a:rPr lang="zh-TW" altLang="en-US" dirty="0"/>
              <a:t>修改 </a:t>
            </a:r>
            <a:r>
              <a:rPr lang="en-US" altLang="zh-TW" dirty="0"/>
              <a:t>Customer</a:t>
            </a:r>
            <a:r>
              <a:rPr lang="zh-TW" altLang="en-US" dirty="0"/>
              <a:t>、</a:t>
            </a:r>
            <a:r>
              <a:rPr lang="en-US" altLang="zh-TW" dirty="0"/>
              <a:t>Recipe</a:t>
            </a:r>
          </a:p>
          <a:p>
            <a:pPr lvl="1">
              <a:lnSpc>
                <a:spcPct val="200000"/>
              </a:lnSpc>
            </a:pPr>
            <a:r>
              <a:rPr lang="zh-TW" altLang="en-US" dirty="0"/>
              <a:t>刪除 </a:t>
            </a:r>
            <a:r>
              <a:rPr lang="en-US" altLang="zh-TW" dirty="0"/>
              <a:t>Order</a:t>
            </a:r>
            <a:r>
              <a:rPr lang="zh-TW" altLang="en-US" dirty="0"/>
              <a:t>、</a:t>
            </a:r>
            <a:r>
              <a:rPr lang="en-US" altLang="zh-TW" dirty="0"/>
              <a:t>Customer</a:t>
            </a:r>
            <a:r>
              <a:rPr lang="zh-TW" altLang="en-US" dirty="0"/>
              <a:t>、</a:t>
            </a:r>
            <a:r>
              <a:rPr lang="en-US" altLang="zh-TW" dirty="0"/>
              <a:t>Recipe</a:t>
            </a:r>
          </a:p>
          <a:p>
            <a:pPr lvl="1">
              <a:lnSpc>
                <a:spcPct val="200000"/>
              </a:lnSpc>
            </a:pPr>
            <a:r>
              <a:rPr lang="zh-TW" altLang="en-US" dirty="0"/>
              <a:t>依據</a:t>
            </a:r>
            <a:r>
              <a:rPr lang="en-US" altLang="zh-TW" dirty="0"/>
              <a:t>Recipe</a:t>
            </a:r>
            <a:r>
              <a:rPr lang="zh-TW" altLang="en-US" dirty="0"/>
              <a:t>的</a:t>
            </a:r>
            <a:r>
              <a:rPr lang="en-US" altLang="zh-TW" dirty="0"/>
              <a:t>Category</a:t>
            </a:r>
            <a:r>
              <a:rPr lang="zh-TW" altLang="en-US" dirty="0"/>
              <a:t>、</a:t>
            </a:r>
            <a:r>
              <a:rPr lang="en-US" altLang="zh-TW" dirty="0"/>
              <a:t>Price</a:t>
            </a:r>
            <a:r>
              <a:rPr lang="zh-TW" altLang="en-US" dirty="0"/>
              <a:t>、</a:t>
            </a:r>
            <a:r>
              <a:rPr lang="en-US" altLang="zh-TW" dirty="0"/>
              <a:t>Star</a:t>
            </a:r>
            <a:r>
              <a:rPr lang="zh-TW" altLang="en-US" dirty="0"/>
              <a:t>簡單分類至</a:t>
            </a:r>
            <a:r>
              <a:rPr lang="en-US" altLang="zh-TW" dirty="0"/>
              <a:t>Map</a:t>
            </a:r>
            <a:r>
              <a:rPr lang="zh-TW" altLang="en-US" dirty="0"/>
              <a:t>導覽</a:t>
            </a:r>
            <a:endParaRPr lang="en-US" altLang="zh-TW" dirty="0"/>
          </a:p>
          <a:p>
            <a:pPr lvl="1">
              <a:lnSpc>
                <a:spcPct val="200000"/>
              </a:lnSpc>
            </a:pPr>
            <a:r>
              <a:rPr lang="zh-TW" altLang="en-US" dirty="0"/>
              <a:t>獨立一個</a:t>
            </a:r>
            <a:r>
              <a:rPr lang="en-US" altLang="zh-TW" dirty="0"/>
              <a:t>Recipe</a:t>
            </a:r>
            <a:r>
              <a:rPr lang="zh-TW" altLang="en-US" dirty="0"/>
              <a:t>有自己的留言板</a:t>
            </a:r>
            <a:endParaRPr lang="en-US" altLang="zh-TW" dirty="0"/>
          </a:p>
          <a:p>
            <a:pPr marL="457200" lvl="1" indent="0">
              <a:lnSpc>
                <a:spcPct val="200000"/>
              </a:lnSpc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85444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D3B713C3-9A97-42DF-A35C-F21FACB6FABD}"/>
              </a:ext>
            </a:extLst>
          </p:cNvPr>
          <p:cNvSpPr/>
          <p:nvPr/>
        </p:nvSpPr>
        <p:spPr>
          <a:xfrm rot="16200000">
            <a:off x="10467681" y="5133682"/>
            <a:ext cx="2235200" cy="1213439"/>
          </a:xfrm>
          <a:prstGeom prst="triangle">
            <a:avLst/>
          </a:prstGeom>
          <a:pattFill prst="pct90">
            <a:fgClr>
              <a:srgbClr val="446E7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B9767CB7-56D7-439F-B380-120550EE9193}"/>
              </a:ext>
            </a:extLst>
          </p:cNvPr>
          <p:cNvSpPr/>
          <p:nvPr/>
        </p:nvSpPr>
        <p:spPr>
          <a:xfrm rot="5400000" flipH="1">
            <a:off x="-823930" y="796768"/>
            <a:ext cx="4134722" cy="2541187"/>
          </a:xfrm>
          <a:prstGeom prst="triangle">
            <a:avLst/>
          </a:prstGeom>
          <a:solidFill>
            <a:srgbClr val="FAF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4">
            <a:extLst>
              <a:ext uri="{FF2B5EF4-FFF2-40B4-BE49-F238E27FC236}">
                <a16:creationId xmlns:a16="http://schemas.microsoft.com/office/drawing/2014/main" id="{D82A4627-BA6C-4E10-B0E9-39338C9CA790}"/>
              </a:ext>
            </a:extLst>
          </p:cNvPr>
          <p:cNvSpPr txBox="1"/>
          <p:nvPr/>
        </p:nvSpPr>
        <p:spPr>
          <a:xfrm>
            <a:off x="636105" y="640327"/>
            <a:ext cx="2484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sz="4000" dirty="0">
                <a:solidFill>
                  <a:srgbClr val="418CAF"/>
                </a:solidFill>
                <a:latin typeface="Helvetica" panose="020B0604020202020204" pitchFamily="34" charset="0"/>
              </a:rPr>
              <a:t>系統架構</a:t>
            </a:r>
            <a:endParaRPr lang="zh-TW" altLang="en-US" sz="4000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3" name="流程圖: 磁碟 2"/>
          <p:cNvSpPr/>
          <p:nvPr/>
        </p:nvSpPr>
        <p:spPr>
          <a:xfrm>
            <a:off x="821061" y="2242076"/>
            <a:ext cx="1321904" cy="1958008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2">
                    <a:lumMod val="10000"/>
                  </a:schemeClr>
                </a:solidFill>
              </a:rPr>
              <a:t>資料庫</a:t>
            </a:r>
          </a:p>
        </p:txBody>
      </p:sp>
      <p:sp>
        <p:nvSpPr>
          <p:cNvPr id="4" name="矩形 3"/>
          <p:cNvSpPr/>
          <p:nvPr/>
        </p:nvSpPr>
        <p:spPr>
          <a:xfrm>
            <a:off x="3440020" y="2475689"/>
            <a:ext cx="2276061" cy="1639957"/>
          </a:xfrm>
          <a:prstGeom prst="rect">
            <a:avLst/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>
                <a:solidFill>
                  <a:schemeClr val="bg2">
                    <a:lumMod val="10000"/>
                  </a:schemeClr>
                </a:solidFill>
              </a:rPr>
              <a:t>model</a:t>
            </a:r>
            <a:endParaRPr lang="zh-TW" altLang="en-US" sz="4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642076" y="810795"/>
            <a:ext cx="2276061" cy="1639957"/>
          </a:xfrm>
          <a:prstGeom prst="rect">
            <a:avLst/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Route</a:t>
            </a:r>
            <a:endParaRPr lang="zh-TW" alt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642076" y="4347426"/>
            <a:ext cx="2276061" cy="1639957"/>
          </a:xfrm>
          <a:prstGeom prst="rect">
            <a:avLst/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solidFill>
                  <a:schemeClr val="bg2">
                    <a:lumMod val="10000"/>
                  </a:schemeClr>
                </a:solidFill>
              </a:rPr>
              <a:t>controller</a:t>
            </a:r>
            <a:endParaRPr lang="zh-TW" altLang="en-US" sz="32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>
            <a:off x="2385391" y="3295667"/>
            <a:ext cx="73549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4899991" y="4452730"/>
            <a:ext cx="1451113" cy="8945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7780106" y="2693504"/>
            <a:ext cx="0" cy="1422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>
            <a:off x="9342783" y="1709530"/>
            <a:ext cx="2017644" cy="9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9796805" y="1261441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http</a:t>
            </a:r>
            <a:r>
              <a:rPr lang="zh-TW" altLang="en-US" dirty="0"/>
              <a:t>請求</a:t>
            </a:r>
          </a:p>
        </p:txBody>
      </p:sp>
      <p:sp>
        <p:nvSpPr>
          <p:cNvPr id="21" name="文字方塊 20"/>
          <p:cNvSpPr txBox="1"/>
          <p:nvPr/>
        </p:nvSpPr>
        <p:spPr>
          <a:xfrm rot="2008987">
            <a:off x="4830417" y="51674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讀寫數據</a:t>
            </a:r>
          </a:p>
        </p:txBody>
      </p:sp>
    </p:spTree>
    <p:extLst>
      <p:ext uri="{BB962C8B-B14F-4D97-AF65-F5344CB8AC3E}">
        <p14:creationId xmlns:p14="http://schemas.microsoft.com/office/powerpoint/2010/main" val="3410073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y11gl01b">
      <a:majorFont>
        <a:latin typeface="微软雅黑" panose="020F0302020204030204"/>
        <a:ea typeface="微软雅黑"/>
        <a:cs typeface=""/>
      </a:majorFont>
      <a:minorFont>
        <a:latin typeface="微软雅黑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4D96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1996</TotalTime>
  <Words>655</Words>
  <Application>Microsoft Office PowerPoint</Application>
  <PresentationFormat>寬螢幕</PresentationFormat>
  <Paragraphs>117</Paragraphs>
  <Slides>30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30</vt:i4>
      </vt:variant>
    </vt:vector>
  </HeadingPairs>
  <TitlesOfParts>
    <vt:vector size="40" baseType="lpstr">
      <vt:lpstr>微软雅黑</vt:lpstr>
      <vt:lpstr>宋体</vt:lpstr>
      <vt:lpstr>方正正黑简体</vt:lpstr>
      <vt:lpstr>新細明體</vt:lpstr>
      <vt:lpstr>Arial</vt:lpstr>
      <vt:lpstr>Calibri</vt:lpstr>
      <vt:lpstr>Helvetica</vt:lpstr>
      <vt:lpstr>Wingdings 2</vt:lpstr>
      <vt:lpstr>第一PPT，www.1ppt.com</vt:lpstr>
      <vt:lpstr>自定义设计方案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>https://www.ypppt.com/</dc:subject>
  <dc:creator>优品PPT</dc:creator>
  <cp:keywords>https:/www.ypppt.com</cp:keywords>
  <dc:description>https://www.ypppt.com/</dc:description>
  <cp:lastModifiedBy>user</cp:lastModifiedBy>
  <cp:revision>196</cp:revision>
  <dcterms:created xsi:type="dcterms:W3CDTF">2020-08-15T05:11:15Z</dcterms:created>
  <dcterms:modified xsi:type="dcterms:W3CDTF">2021-10-16T09:44:36Z</dcterms:modified>
</cp:coreProperties>
</file>